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5143500" type="screen16x9"/>
  <p:notesSz cx="6858000" cy="9144000"/>
  <p:embeddedFontLst>
    <p:embeddedFont>
      <p:font typeface="Abel" panose="02000506030000020004" pitchFamily="2" charset="0"/>
      <p:regular r:id="rId45"/>
    </p:embeddedFont>
    <p:embeddedFont>
      <p:font typeface="Boogaloo" panose="020B0604020202020204" charset="0"/>
      <p:regular r:id="rId46"/>
    </p:embeddedFont>
    <p:embeddedFont>
      <p:font typeface="Calibri" panose="020F0502020204030204" pitchFamily="34" charset="0"/>
      <p:regular r:id="rId47"/>
      <p:bold r:id="rId48"/>
      <p:italic r:id="rId49"/>
      <p:boldItalic r:id="rId50"/>
    </p:embeddedFont>
    <p:embeddedFont>
      <p:font typeface="Cambria" panose="02040503050406030204" pitchFamily="18" charset="0"/>
      <p:regular r:id="rId51"/>
      <p:bold r:id="rId52"/>
      <p:italic r:id="rId53"/>
      <p:boldItalic r:id="rId54"/>
    </p:embeddedFont>
    <p:embeddedFont>
      <p:font typeface="Megrim" panose="020B0604020202020204" charset="0"/>
      <p:regular r:id="rId55"/>
    </p:embeddedFont>
    <p:embeddedFont>
      <p:font typeface="Roboto" panose="02000000000000000000" pitchFamily="2" charset="0"/>
      <p:regular r:id="rId56"/>
      <p:bold r:id="rId57"/>
      <p:italic r:id="rId58"/>
      <p:boldItalic r:id="rId59"/>
    </p:embeddedFont>
    <p:embeddedFont>
      <p:font typeface="Russo One"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ED8FB2-2664-4E64-921F-06CC1C393F8F}">
  <a:tblStyle styleId="{D0ED8FB2-2664-4E64-921F-06CC1C393F8F}"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70" autoAdjust="0"/>
  </p:normalViewPr>
  <p:slideViewPr>
    <p:cSldViewPr snapToGrid="0">
      <p:cViewPr varScale="1">
        <p:scale>
          <a:sx n="107" d="100"/>
          <a:sy n="107" d="100"/>
        </p:scale>
        <p:origin x="108" y="13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ashingtonpost.com/technology/interactive/2023/space-debris-game/#:~:text=NASA%20estimates%20that%20there%20are,more%20than%209%2C000%20metric%20t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cs.google.com/presentation/d/1HNOJ2g59TDRskxO9aKqZ7RtCkWNiTu2HbbExqWzbpII/edit#slide=id.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arthobservatory.nasa.gov/images/144371/night-lights-show-slow-recovery-from-mari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orldview.earthdata.nasa.gov/?v=-121.61771265326075,0.8860037320340552,-31.436813119688047,41.751286902811145&amp;l=Coastlines_15m,VIIRS_SNPP_DayNightBand_ENCC,MODIS_Terra_CorrectedReflectance_TrueColor&amp;lg=true&amp;l1=Coastlines_15m,VIIRS_SNPP_DayNightBand_ENCC,MODIS_Terra_CorrectedReflectance_TrueColor&amp;lg1=true&amp;ca=false&amp;t=2017-09-13-T17%3A28%3A50Z&amp;t1=2017-11-18-T09%3A28%3A50Z"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ebb.nasa.gov/content/observatory/ote/mirrors/index.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asa.gov/wp-content/uploads/2021/04/0080_sls_fact_sheet_sept2020_09082020_final_0.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0Aj2lmQBSAg&amp;t=5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lidescarnival.com/iris-free-presentation-template/3923"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950af95194_0_169:notes"/>
          <p:cNvSpPr>
            <a:spLocks noGrp="1" noRot="1" noChangeAspect="1"/>
          </p:cNvSpPr>
          <p:nvPr>
            <p:ph type="sldImg" idx="2"/>
          </p:nvPr>
        </p:nvSpPr>
        <p:spPr>
          <a:xfrm>
            <a:off x="399947" y="686112"/>
            <a:ext cx="6058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2950af95194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g2950af95194_0_169:notes"/>
          <p:cNvSpPr txBox="1">
            <a:spLocks noGrp="1"/>
          </p:cNvSpPr>
          <p:nvPr>
            <p:ph type="sldNum" idx="12"/>
          </p:nvPr>
        </p:nvSpPr>
        <p:spPr>
          <a:xfrm>
            <a:off x="3884614" y="8685213"/>
            <a:ext cx="2971800" cy="457200"/>
          </a:xfrm>
          <a:prstGeom prst="rect">
            <a:avLst/>
          </a:prstGeom>
          <a:noFill/>
          <a:ln>
            <a:noFill/>
          </a:ln>
        </p:spPr>
        <p:txBody>
          <a:bodyPr spcFirstLastPara="1" wrap="square" lIns="89450" tIns="89450" rIns="89450" bIns="89450" anchor="ctr" anchorCtr="0">
            <a:noAutofit/>
          </a:bodyPr>
          <a:lstStyle/>
          <a:p>
            <a:pPr marL="0" lvl="0" indent="0" algn="l" rtl="0">
              <a:spcBef>
                <a:spcPts val="0"/>
              </a:spcBef>
              <a:spcAft>
                <a:spcPts val="0"/>
              </a:spcAft>
              <a:buNone/>
            </a:pPr>
            <a:fld id="{00000000-1234-1234-1234-123412341234}" type="slidenum">
              <a:rPr lang="en" sz="1400"/>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950af95194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950af95194_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Trivia Source</a:t>
            </a:r>
            <a:r>
              <a:rPr lang="en" dirty="0"/>
              <a:t> (</a:t>
            </a:r>
            <a:r>
              <a:rPr lang="en" dirty="0">
                <a:solidFill>
                  <a:schemeClr val="lt1"/>
                </a:solidFill>
              </a:rPr>
              <a:t>answer: 100 million</a:t>
            </a:r>
            <a:r>
              <a:rPr lang="en" dirty="0"/>
              <a:t>)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Photo, Adobe Stock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Video Link: https://www.youtube.com/watch?v=O5CJRsh5RlU</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950af95194_0_703: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Adobe Stock</a:t>
            </a:r>
          </a:p>
          <a:p>
            <a:pPr marL="0" lvl="0" indent="0" algn="l" rtl="0">
              <a:lnSpc>
                <a:spcPct val="100000"/>
              </a:lnSpc>
              <a:spcBef>
                <a:spcPts val="0"/>
              </a:spcBef>
              <a:spcAft>
                <a:spcPts val="0"/>
              </a:spcAft>
              <a:buSzPts val="1400"/>
              <a:buNone/>
            </a:pPr>
            <a:endParaRPr dirty="0"/>
          </a:p>
        </p:txBody>
      </p:sp>
      <p:sp>
        <p:nvSpPr>
          <p:cNvPr id="903" name="Google Shape;903;g2950af95194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950af95194_0_709: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endParaRPr/>
          </a:p>
        </p:txBody>
      </p:sp>
      <p:sp>
        <p:nvSpPr>
          <p:cNvPr id="912" name="Google Shape;912;g2950af95194_0_709:notes"/>
          <p:cNvSpPr>
            <a:spLocks noGrp="1" noRot="1" noChangeAspect="1"/>
          </p:cNvSpPr>
          <p:nvPr>
            <p:ph type="sldImg" idx="2"/>
          </p:nvPr>
        </p:nvSpPr>
        <p:spPr>
          <a:xfrm>
            <a:off x="399947" y="686112"/>
            <a:ext cx="60582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950af95194_0_674: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Missing Sources</a:t>
            </a:r>
          </a:p>
          <a:p>
            <a:pPr marL="0" lvl="0" indent="0" algn="l" rtl="0">
              <a:lnSpc>
                <a:spcPct val="100000"/>
              </a:lnSpc>
              <a:spcBef>
                <a:spcPts val="0"/>
              </a:spcBef>
              <a:spcAft>
                <a:spcPts val="0"/>
              </a:spcAft>
              <a:buSzPts val="1400"/>
              <a:buNone/>
            </a:pPr>
            <a:endParaRPr dirty="0"/>
          </a:p>
        </p:txBody>
      </p:sp>
      <p:sp>
        <p:nvSpPr>
          <p:cNvPr id="920" name="Google Shape;920;g2950af95194_0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950af95194_0_690: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US" dirty="0"/>
              <a:t>Adobe Stock</a:t>
            </a:r>
            <a:endParaRPr dirty="0"/>
          </a:p>
        </p:txBody>
      </p:sp>
      <p:sp>
        <p:nvSpPr>
          <p:cNvPr id="939" name="Google Shape;939;g2950af95194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2950af95194_0_697: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US" dirty="0"/>
              <a:t>Adobe Stock</a:t>
            </a:r>
            <a:endParaRPr dirty="0"/>
          </a:p>
        </p:txBody>
      </p:sp>
      <p:sp>
        <p:nvSpPr>
          <p:cNvPr id="948" name="Google Shape;948;g2950af95194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950af95194_0_87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2950af95194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950af95194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2950af95194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Trivia (</a:t>
            </a:r>
            <a:r>
              <a:rPr lang="en" dirty="0">
                <a:solidFill>
                  <a:schemeClr val="lt1"/>
                </a:solidFill>
              </a:rPr>
              <a:t>55</a:t>
            </a:r>
            <a:r>
              <a:rPr lang="en" dirty="0"/>
              <a:t>) More information:</a:t>
            </a:r>
            <a:r>
              <a:rPr lang="en" sz="1200" dirty="0">
                <a:solidFill>
                  <a:schemeClr val="lt1"/>
                </a:solidFill>
                <a:latin typeface="Roboto"/>
                <a:ea typeface="Roboto"/>
                <a:cs typeface="Roboto"/>
                <a:sym typeface="Roboto"/>
              </a:rPr>
              <a:t>The Golden Record aboard the Voyager 1 spacecraft contains a message intended to represent Earth to potential extraterrestrial civilizations. This message includes a collection of sounds and images that represent life on Earth. The record is inscribed with greetings in 55 languages, a selection of music from various cultures, and a range of natural sounds, including thunder, birdsong, and ocean waves. It also includes a guided map to locate our solar system and Earth's position within it.</a:t>
            </a:r>
            <a:endParaRPr sz="1200" dirty="0">
              <a:solidFill>
                <a:schemeClr val="lt1"/>
              </a:solidFill>
              <a:latin typeface="Roboto"/>
              <a:ea typeface="Roboto"/>
              <a:cs typeface="Roboto"/>
              <a:sym typeface="Roboto"/>
            </a:endParaRPr>
          </a:p>
          <a:p>
            <a:pPr marL="0" lvl="0" indent="0" algn="l" rtl="0">
              <a:lnSpc>
                <a:spcPct val="115000"/>
              </a:lnSpc>
              <a:spcBef>
                <a:spcPts val="1500"/>
              </a:spcBef>
              <a:spcAft>
                <a:spcPts val="0"/>
              </a:spcAft>
              <a:buClr>
                <a:schemeClr val="dk1"/>
              </a:buClr>
              <a:buSzPts val="1100"/>
              <a:buFont typeface="Arial"/>
              <a:buNone/>
            </a:pPr>
            <a:r>
              <a:rPr lang="en" sz="1200" dirty="0">
                <a:solidFill>
                  <a:schemeClr val="lt1"/>
                </a:solidFill>
                <a:latin typeface="Roboto"/>
                <a:ea typeface="Roboto"/>
                <a:cs typeface="Roboto"/>
                <a:sym typeface="Roboto"/>
              </a:rPr>
              <a:t>The historic message is a way to convey a snapshot of human culture and civilization to any intelligent beings who might encounter the Voyager 1 spacecraft in the distant future.</a:t>
            </a:r>
            <a:endParaRPr sz="1200" dirty="0">
              <a:solidFill>
                <a:schemeClr val="lt1"/>
              </a:solidFill>
              <a:latin typeface="Roboto"/>
              <a:ea typeface="Roboto"/>
              <a:cs typeface="Roboto"/>
              <a:sym typeface="Roboto"/>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Orion – Adobe Stock</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2950af95194_0_1208: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endParaRPr/>
          </a:p>
        </p:txBody>
      </p:sp>
      <p:sp>
        <p:nvSpPr>
          <p:cNvPr id="994" name="Google Shape;994;g2950af95194_0_1208:notes"/>
          <p:cNvSpPr>
            <a:spLocks noGrp="1" noRot="1" noChangeAspect="1"/>
          </p:cNvSpPr>
          <p:nvPr>
            <p:ph type="sldImg" idx="2"/>
          </p:nvPr>
        </p:nvSpPr>
        <p:spPr>
          <a:xfrm>
            <a:off x="399947" y="686112"/>
            <a:ext cx="60582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950af95194_0_1225: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endParaRPr/>
          </a:p>
        </p:txBody>
      </p:sp>
      <p:sp>
        <p:nvSpPr>
          <p:cNvPr id="1013" name="Google Shape;1013;g2950af95194_0_1225:notes"/>
          <p:cNvSpPr>
            <a:spLocks noGrp="1" noRot="1" noChangeAspect="1"/>
          </p:cNvSpPr>
          <p:nvPr>
            <p:ph type="sldImg" idx="2"/>
          </p:nvPr>
        </p:nvSpPr>
        <p:spPr>
          <a:xfrm>
            <a:off x="399947" y="686112"/>
            <a:ext cx="60582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950af9519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950af9519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Trivia (</a:t>
            </a:r>
            <a:r>
              <a:rPr lang="en" dirty="0">
                <a:solidFill>
                  <a:schemeClr val="lt1"/>
                </a:solidFill>
              </a:rPr>
              <a:t>answer: Mariner 4</a:t>
            </a:r>
            <a:r>
              <a:rPr lang="en" dirty="0">
                <a:solidFill>
                  <a:schemeClr val="dk1"/>
                </a:solidFill>
              </a:rPr>
              <a:t>)</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r>
              <a:rPr lang="en-US" dirty="0"/>
              <a:t>Source: NASA/JPL</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2950af95194_0_1230: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 dirty="0"/>
              <a:t>Image Credit: https://webb.nasa.gov/content/observatory/instruments/index.html</a:t>
            </a:r>
            <a:endParaRPr dirty="0"/>
          </a:p>
        </p:txBody>
      </p:sp>
      <p:sp>
        <p:nvSpPr>
          <p:cNvPr id="1022" name="Google Shape;1022;g2950af95194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950af95194_0_1236: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 dirty="0"/>
              <a:t>Image Credit: https://icesat-2.gsfc.nasa.gov/</a:t>
            </a:r>
            <a:endParaRPr dirty="0"/>
          </a:p>
        </p:txBody>
      </p:sp>
      <p:sp>
        <p:nvSpPr>
          <p:cNvPr id="1030" name="Google Shape;1030;g2950af95194_0_1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950af95194_0_1242: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 dirty="0"/>
              <a:t>Image Credit: </a:t>
            </a:r>
            <a:r>
              <a:rPr lang="en-US" dirty="0"/>
              <a:t>https://science.nasa.gov/mission/smap/</a:t>
            </a:r>
            <a:endParaRPr dirty="0"/>
          </a:p>
        </p:txBody>
      </p:sp>
      <p:sp>
        <p:nvSpPr>
          <p:cNvPr id="1038" name="Google Shape;1038;g2950af95194_0_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950af95194_0_1248: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 dirty="0"/>
              <a:t>Image Credit: https://solarsystem.nasa.gov/missions/mars-cube-one/in-depth/</a:t>
            </a:r>
            <a:endParaRPr dirty="0"/>
          </a:p>
        </p:txBody>
      </p:sp>
      <p:sp>
        <p:nvSpPr>
          <p:cNvPr id="1046" name="Google Shape;1046;g2950af95194_0_1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950af95194_0_1254: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 dirty="0"/>
              <a:t>Image Credit: https://www.nasa.gov/sites/default/files/atoms/files/elana_36_mission_fact_sheet.pdf</a:t>
            </a:r>
            <a:endParaRPr dirty="0"/>
          </a:p>
        </p:txBody>
      </p:sp>
      <p:sp>
        <p:nvSpPr>
          <p:cNvPr id="1054" name="Google Shape;1054;g2950af95194_0_1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950af95194_0_1260: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 dirty="0"/>
              <a:t>Image Credit: https://www.jpl.nasa.gov/news/nasas-asteroid-striking-dart-mission-team-has-jpl-members</a:t>
            </a:r>
            <a:endParaRPr dirty="0"/>
          </a:p>
        </p:txBody>
      </p:sp>
      <p:sp>
        <p:nvSpPr>
          <p:cNvPr id="1062" name="Google Shape;1062;g2950af95194_0_1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950af95194_0_1266: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endParaRPr/>
          </a:p>
        </p:txBody>
      </p:sp>
      <p:sp>
        <p:nvSpPr>
          <p:cNvPr id="1070" name="Google Shape;1070;g2950af95194_0_1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950af95194_0_1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950af95194_0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Trivia (</a:t>
            </a:r>
            <a:r>
              <a:rPr lang="en" dirty="0">
                <a:solidFill>
                  <a:schemeClr val="lt1"/>
                </a:solidFill>
              </a:rPr>
              <a:t>3 months</a:t>
            </a:r>
            <a:r>
              <a:rPr lang="en" dirty="0"/>
              <a:t>) </a:t>
            </a:r>
            <a:r>
              <a:rPr lang="en" u="sng" dirty="0">
                <a:solidFill>
                  <a:schemeClr val="hlink"/>
                </a:solidFill>
                <a:hlinkClick r:id="rId3"/>
              </a:rPr>
              <a:t>Student Handout for CubiKit Mission</a:t>
            </a:r>
            <a:endParaRPr lang="en" u="sng" dirty="0">
              <a:solidFill>
                <a:schemeClr val="hlink"/>
              </a:solidFill>
            </a:endParaRPr>
          </a:p>
          <a:p>
            <a:pPr marL="0" lvl="0" indent="0" algn="l" rtl="0">
              <a:spcBef>
                <a:spcPts val="0"/>
              </a:spcBef>
              <a:spcAft>
                <a:spcPts val="0"/>
              </a:spcAft>
              <a:buNone/>
            </a:pPr>
            <a:endParaRPr lang="en" u="sng" dirty="0">
              <a:solidFill>
                <a:schemeClr val="hlink"/>
              </a:solidFill>
            </a:endParaRPr>
          </a:p>
          <a:p>
            <a:pPr marL="0" lvl="0" indent="0" algn="l" rtl="0">
              <a:spcBef>
                <a:spcPts val="0"/>
              </a:spcBef>
              <a:spcAft>
                <a:spcPts val="0"/>
              </a:spcAft>
              <a:buNone/>
            </a:pPr>
            <a:r>
              <a:rPr lang="en" u="sng" dirty="0">
                <a:solidFill>
                  <a:schemeClr val="hlink"/>
                </a:solidFill>
              </a:rPr>
              <a:t>Credit: Aerospace Video</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29a3ed422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29a3ed422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Aerospace Photos</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29a3ed422c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29a3ed422c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Photo from </a:t>
            </a:r>
            <a:r>
              <a:rPr lang="en-US" dirty="0" err="1"/>
              <a:t>cubikit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950af95194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2950af95194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latin typeface="Cambria"/>
                <a:ea typeface="Cambria"/>
                <a:cs typeface="Cambria"/>
                <a:sym typeface="Cambria"/>
              </a:rPr>
              <a:t>Ask, “What do you notice as the image slides from Sept. 2017 to Nov. 2017?” Answers will vary and all are accepted. </a:t>
            </a:r>
            <a:r>
              <a:rPr lang="en">
                <a:solidFill>
                  <a:schemeClr val="dk1"/>
                </a:solidFill>
                <a:latin typeface="Cambria"/>
                <a:ea typeface="Cambria"/>
                <a:cs typeface="Cambria"/>
                <a:sym typeface="Cambria"/>
              </a:rPr>
              <a:t> </a:t>
            </a:r>
            <a:r>
              <a:rPr lang="en" i="1">
                <a:solidFill>
                  <a:schemeClr val="dk1"/>
                </a:solidFill>
                <a:latin typeface="Cambria"/>
                <a:ea typeface="Cambria"/>
                <a:cs typeface="Cambria"/>
                <a:sym typeface="Cambria"/>
              </a:rPr>
              <a:t>(Note the electricity outages in September that were not fixed until mid-November of 2017)</a:t>
            </a:r>
            <a:endParaRPr i="1">
              <a:solidFill>
                <a:schemeClr val="dk1"/>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endParaRPr>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100">
                <a:latin typeface="Cambria"/>
                <a:ea typeface="Cambria"/>
                <a:cs typeface="Cambria"/>
                <a:sym typeface="Cambria"/>
              </a:rPr>
              <a:t>Ask, “What do you wonder as the image slides from Sept. 2017 to Nov. 2017?” Encourage all questions/wonderings. </a:t>
            </a:r>
            <a:endParaRPr sz="1100">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100">
                <a:latin typeface="Cambria"/>
                <a:ea typeface="Cambria"/>
                <a:cs typeface="Cambria"/>
                <a:sym typeface="Cambria"/>
              </a:rPr>
              <a:t>Explain that these two satellite images are from before and after Hurricane Maria hit Puerto Rico in 2017 and allow scientists the ability to track the effects of the hurricane overtime. (For more information, </a:t>
            </a:r>
            <a:r>
              <a:rPr lang="en" sz="1100" u="sng">
                <a:solidFill>
                  <a:srgbClr val="1155CC"/>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click here</a:t>
            </a:r>
            <a:r>
              <a:rPr lang="en" sz="1100">
                <a:latin typeface="Cambria"/>
                <a:ea typeface="Cambria"/>
                <a:cs typeface="Cambria"/>
                <a:sym typeface="Cambria"/>
              </a:rPr>
              <a:t>.) Over the next few classes we’ll be exploring satellite and cubesat positioning in space to understand how data, like the images from Hurricane Maria, can be gathered.</a:t>
            </a:r>
            <a:endParaRPr sz="1100">
              <a:latin typeface="Cambria"/>
              <a:ea typeface="Cambria"/>
              <a:cs typeface="Cambria"/>
              <a:sym typeface="Cambria"/>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NASA Worldview Source</a:t>
            </a:r>
            <a:endParaRPr/>
          </a:p>
          <a:p>
            <a:pPr marL="0" lvl="0" indent="0" algn="l" rtl="0">
              <a:spcBef>
                <a:spcPts val="0"/>
              </a:spcBef>
              <a:spcAft>
                <a:spcPts val="0"/>
              </a:spcAft>
              <a:buNone/>
            </a:pPr>
            <a:r>
              <a:rPr lang="en"/>
              <a:t>More information </a:t>
            </a:r>
            <a:r>
              <a:rPr lang="en" u="sng">
                <a:solidFill>
                  <a:schemeClr val="hlink"/>
                </a:solidFill>
                <a:hlinkClick r:id="rId3"/>
              </a:rPr>
              <a:t>here</a:t>
            </a:r>
            <a:endParaRPr/>
          </a:p>
        </p:txBody>
      </p:sp>
      <p:sp>
        <p:nvSpPr>
          <p:cNvPr id="808" name="Google Shape;808;g2950af95194_0_886:notes"/>
          <p:cNvSpPr txBox="1">
            <a:spLocks noGrp="1"/>
          </p:cNvSpPr>
          <p:nvPr>
            <p:ph type="sldNum" idx="12"/>
          </p:nvPr>
        </p:nvSpPr>
        <p:spPr>
          <a:xfrm>
            <a:off x="3884614" y="8685213"/>
            <a:ext cx="2971800" cy="457200"/>
          </a:xfrm>
          <a:prstGeom prst="rect">
            <a:avLst/>
          </a:prstGeom>
          <a:noFill/>
          <a:ln>
            <a:noFill/>
          </a:ln>
        </p:spPr>
        <p:txBody>
          <a:bodyPr spcFirstLastPara="1" wrap="square" lIns="89450" tIns="89450" rIns="89450" bIns="8945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3</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9a3ed422c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29a3ed422c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Adobe Stock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29a3ed422c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29a3ed422c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Photo from kit</a:t>
            </a:r>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9a3ed422c8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29a3ed422c8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Photo from kit</a:t>
            </a:r>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29a3ed422c8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29a3ed422c8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Photo from kit</a:t>
            </a:r>
          </a:p>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9a3ed422c8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29a3ed422c8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Photo from kit</a:t>
            </a:r>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2950af95194_0_1271: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endParaRPr/>
          </a:p>
        </p:txBody>
      </p:sp>
      <p:sp>
        <p:nvSpPr>
          <p:cNvPr id="1244" name="Google Shape;1244;g2950af95194_0_1271:notes"/>
          <p:cNvSpPr>
            <a:spLocks noGrp="1" noRot="1" noChangeAspect="1"/>
          </p:cNvSpPr>
          <p:nvPr>
            <p:ph type="sldImg" idx="2"/>
          </p:nvPr>
        </p:nvSpPr>
        <p:spPr>
          <a:xfrm>
            <a:off x="399947" y="686112"/>
            <a:ext cx="60582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1eb29e1a4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1eb29e1a4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Trivia (</a:t>
            </a:r>
            <a:r>
              <a:rPr lang="en" dirty="0">
                <a:solidFill>
                  <a:schemeClr val="lt1"/>
                </a:solidFill>
              </a:rPr>
              <a:t>less than 2 oz</a:t>
            </a:r>
            <a:r>
              <a:rPr lang="en" dirty="0"/>
              <a:t>)  </a:t>
            </a:r>
            <a:r>
              <a:rPr lang="en" u="sng" dirty="0">
                <a:solidFill>
                  <a:schemeClr val="hlink"/>
                </a:solidFill>
                <a:hlinkClick r:id="rId3"/>
              </a:rPr>
              <a:t>More information</a:t>
            </a:r>
            <a:r>
              <a:rPr lang="en" dirty="0"/>
              <a:t>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Adobe Stock</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299c5534daf_0_7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299c5534da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9a3ed422c8_0_225:notes"/>
          <p:cNvSpPr>
            <a:spLocks noGrp="1" noRot="1" noChangeAspect="1"/>
          </p:cNvSpPr>
          <p:nvPr>
            <p:ph type="sldImg" idx="2"/>
          </p:nvPr>
        </p:nvSpPr>
        <p:spPr>
          <a:xfrm>
            <a:off x="399947" y="686112"/>
            <a:ext cx="6058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29a3ed422c8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6" name="Google Shape;1306;g29a3ed422c8_0_225:notes"/>
          <p:cNvSpPr txBox="1">
            <a:spLocks noGrp="1"/>
          </p:cNvSpPr>
          <p:nvPr>
            <p:ph type="sldNum" idx="12"/>
          </p:nvPr>
        </p:nvSpPr>
        <p:spPr>
          <a:xfrm>
            <a:off x="3884614" y="8685213"/>
            <a:ext cx="2971800" cy="457200"/>
          </a:xfrm>
          <a:prstGeom prst="rect">
            <a:avLst/>
          </a:prstGeom>
          <a:noFill/>
          <a:ln>
            <a:noFill/>
          </a:ln>
        </p:spPr>
        <p:txBody>
          <a:bodyPr spcFirstLastPara="1" wrap="square" lIns="89450" tIns="89450" rIns="89450" bIns="89450" anchor="ctr" anchorCtr="0">
            <a:noAutofit/>
          </a:bodyPr>
          <a:lstStyle/>
          <a:p>
            <a:pPr marL="0" lvl="0" indent="0" algn="l" rtl="0">
              <a:spcBef>
                <a:spcPts val="0"/>
              </a:spcBef>
              <a:spcAft>
                <a:spcPts val="0"/>
              </a:spcAft>
              <a:buNone/>
            </a:pPr>
            <a:fld id="{00000000-1234-1234-1234-123412341234}" type="slidenum">
              <a:rPr lang="en" sz="1400"/>
              <a:t>38</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950af95194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950af95194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Trivia (</a:t>
            </a:r>
            <a:r>
              <a:rPr lang="en" dirty="0">
                <a:solidFill>
                  <a:schemeClr val="lt1"/>
                </a:solidFill>
              </a:rPr>
              <a:t>15</a:t>
            </a:r>
            <a:r>
              <a:rPr lang="en" dirty="0"/>
              <a:t>) </a:t>
            </a:r>
            <a:r>
              <a:rPr lang="en" u="sng" dirty="0">
                <a:solidFill>
                  <a:schemeClr val="hlink"/>
                </a:solidFill>
                <a:hlinkClick r:id="rId3"/>
              </a:rPr>
              <a:t>More information</a:t>
            </a:r>
            <a:endParaRPr lang="en" u="sng" dirty="0">
              <a:solidFill>
                <a:schemeClr val="hlink"/>
              </a:solidFill>
            </a:endParaRPr>
          </a:p>
          <a:p>
            <a:pPr marL="0" lvl="0" indent="0" algn="l" rtl="0">
              <a:spcBef>
                <a:spcPts val="0"/>
              </a:spcBef>
              <a:spcAft>
                <a:spcPts val="0"/>
              </a:spcAft>
              <a:buNone/>
            </a:pPr>
            <a:endParaRPr lang="en" u="sng" dirty="0">
              <a:solidFill>
                <a:schemeClr val="hlink"/>
              </a:solidFill>
            </a:endParaRPr>
          </a:p>
          <a:p>
            <a:pPr marL="0" lvl="0" indent="0" algn="l" rtl="0">
              <a:spcBef>
                <a:spcPts val="0"/>
              </a:spcBef>
              <a:spcAft>
                <a:spcPts val="0"/>
              </a:spcAft>
              <a:buNone/>
            </a:pPr>
            <a:r>
              <a:rPr lang="en" u="sng" dirty="0">
                <a:solidFill>
                  <a:schemeClr val="hlink"/>
                </a:solidFill>
              </a:rPr>
              <a:t>Credit: Aerospace Moonlighter</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99c5534da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299c5534da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Adobe Stock and Aerospace</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2950af9519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2950af9519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Adobe Stock</a:t>
            </a:r>
          </a:p>
          <a:p>
            <a:pPr marL="0" lvl="0" indent="0" algn="l" rtl="0">
              <a:spcBef>
                <a:spcPts val="0"/>
              </a:spcBef>
              <a:spcAft>
                <a:spcPts val="0"/>
              </a:spcAft>
              <a:buNone/>
            </a:pPr>
            <a:r>
              <a:rPr lang="en-US" dirty="0"/>
              <a:t>2: Aerospace </a:t>
            </a:r>
          </a:p>
          <a:p>
            <a:pPr marL="0" lvl="0" indent="0" algn="l" rtl="0">
              <a:spcBef>
                <a:spcPts val="0"/>
              </a:spcBef>
              <a:spcAft>
                <a:spcPts val="0"/>
              </a:spcAft>
              <a:buNone/>
            </a:pPr>
            <a:r>
              <a:rPr lang="en-US" dirty="0"/>
              <a:t>3: Adobe Stock</a:t>
            </a:r>
          </a:p>
          <a:p>
            <a:pPr marL="0" lvl="0" indent="0" algn="l" rtl="0">
              <a:spcBef>
                <a:spcPts val="0"/>
              </a:spcBef>
              <a:spcAft>
                <a:spcPts val="0"/>
              </a:spcAft>
              <a:buNone/>
            </a:pPr>
            <a:r>
              <a:rPr lang="en-US" dirty="0"/>
              <a:t>4: NASA JPL</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29efaec507a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2" name="Google Shape;1412;g29efaec50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Abel"/>
                <a:ea typeface="Abel"/>
                <a:cs typeface="Abel"/>
                <a:sym typeface="Abel"/>
              </a:rPr>
              <a:t>Which cartoon character was featured on a shuttle program patch? (Answer: </a:t>
            </a:r>
            <a:r>
              <a:rPr lang="en" sz="1200">
                <a:solidFill>
                  <a:schemeClr val="lt1"/>
                </a:solidFill>
                <a:latin typeface="Abel"/>
                <a:ea typeface="Abel"/>
                <a:cs typeface="Abel"/>
                <a:sym typeface="Abel"/>
              </a:rPr>
              <a:t>Woody Woodpecker-Over the course of a month, security cameras caught, but no one noticed, a woodpecker drilling 71 holes on the external tank of a shuttle for STS-70 mission.</a:t>
            </a:r>
            <a:r>
              <a:rPr lang="en" sz="1200">
                <a:solidFill>
                  <a:schemeClr val="dk1"/>
                </a:solidFill>
                <a:latin typeface="Abel"/>
                <a:ea typeface="Abel"/>
                <a:cs typeface="Abel"/>
                <a:sym typeface="Abel"/>
              </a:rPr>
              <a:t>)</a:t>
            </a:r>
            <a:endParaRPr sz="1200">
              <a:solidFill>
                <a:schemeClr val="dk1"/>
              </a:solidFill>
              <a:latin typeface="Abel"/>
              <a:ea typeface="Abel"/>
              <a:cs typeface="Abel"/>
              <a:sym typeface="Abel"/>
            </a:endParaRPr>
          </a:p>
          <a:p>
            <a:pPr marL="0" lvl="0" indent="0" algn="l" rtl="0">
              <a:spcBef>
                <a:spcPts val="0"/>
              </a:spcBef>
              <a:spcAft>
                <a:spcPts val="0"/>
              </a:spcAft>
              <a:buClr>
                <a:schemeClr val="dk1"/>
              </a:buClr>
              <a:buSzPts val="1100"/>
              <a:buFont typeface="Arial"/>
              <a:buNone/>
            </a:pPr>
            <a:r>
              <a:rPr lang="en" sz="1200">
                <a:solidFill>
                  <a:schemeClr val="dk1"/>
                </a:solidFill>
                <a:latin typeface="Abel"/>
                <a:ea typeface="Abel"/>
                <a:cs typeface="Abel"/>
                <a:sym typeface="Abel"/>
              </a:rPr>
              <a:t>Satellites and space debris orbiting Earth increase the overall brightness of the night sky by how much? (Answer: </a:t>
            </a:r>
            <a:r>
              <a:rPr lang="en" sz="1200">
                <a:solidFill>
                  <a:schemeClr val="lt1"/>
                </a:solidFill>
                <a:latin typeface="Abel"/>
                <a:ea typeface="Abel"/>
                <a:cs typeface="Abel"/>
                <a:sym typeface="Abel"/>
              </a:rPr>
              <a:t>1%</a:t>
            </a:r>
            <a:r>
              <a:rPr lang="en" sz="1200">
                <a:solidFill>
                  <a:schemeClr val="dk1"/>
                </a:solidFill>
                <a:latin typeface="Abel"/>
                <a:ea typeface="Abel"/>
                <a:cs typeface="Abel"/>
                <a:sym typeface="Abel"/>
              </a:rPr>
              <a:t>) &amp; possible </a:t>
            </a:r>
            <a:r>
              <a:rPr lang="en" sz="1200" u="sng">
                <a:solidFill>
                  <a:schemeClr val="hlink"/>
                </a:solidFill>
                <a:latin typeface="Abel"/>
                <a:ea typeface="Abel"/>
                <a:cs typeface="Abel"/>
                <a:sym typeface="Abel"/>
                <a:hlinkClick r:id="rId3"/>
              </a:rPr>
              <a:t>spark video</a:t>
            </a:r>
            <a:endParaRPr sz="1900" b="1">
              <a:solidFill>
                <a:schemeClr val="dk1"/>
              </a:solidFill>
              <a:highlight>
                <a:schemeClr val="lt1"/>
              </a:highlight>
              <a:latin typeface="Abel"/>
              <a:ea typeface="Abel"/>
              <a:cs typeface="Abel"/>
              <a:sym typeface="Abel"/>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https://www.slidescarnival.com/iris-free-presentation-template/3923</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299c5534da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299c5534da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Adobe Stock</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950af95194_0_316: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 dirty="0"/>
              <a:t>Adobe stock</a:t>
            </a:r>
            <a:endParaRPr dirty="0"/>
          </a:p>
        </p:txBody>
      </p:sp>
      <p:sp>
        <p:nvSpPr>
          <p:cNvPr id="834" name="Google Shape;834;g2950af95194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2950af95194_0_474: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r>
              <a:rPr lang="en" dirty="0"/>
              <a:t>Adobe Stock</a:t>
            </a:r>
            <a:endParaRPr dirty="0"/>
          </a:p>
        </p:txBody>
      </p:sp>
      <p:sp>
        <p:nvSpPr>
          <p:cNvPr id="842" name="Google Shape;842;g2950af95194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950af95194_0_480: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endParaRPr/>
          </a:p>
        </p:txBody>
      </p:sp>
      <p:sp>
        <p:nvSpPr>
          <p:cNvPr id="850" name="Google Shape;850;g2950af95194_0_480:notes"/>
          <p:cNvSpPr>
            <a:spLocks noGrp="1" noRot="1" noChangeAspect="1"/>
          </p:cNvSpPr>
          <p:nvPr>
            <p:ph type="sldImg" idx="2"/>
          </p:nvPr>
        </p:nvSpPr>
        <p:spPr>
          <a:xfrm>
            <a:off x="399947" y="686112"/>
            <a:ext cx="60582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2950af95194_0_485:notes"/>
          <p:cNvSpPr txBox="1">
            <a:spLocks noGrp="1"/>
          </p:cNvSpPr>
          <p:nvPr>
            <p:ph type="body" idx="1"/>
          </p:nvPr>
        </p:nvSpPr>
        <p:spPr>
          <a:xfrm>
            <a:off x="685800" y="4343400"/>
            <a:ext cx="5486400" cy="41148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400"/>
              <a:buNone/>
            </a:pPr>
            <a:endParaRPr/>
          </a:p>
        </p:txBody>
      </p:sp>
      <p:sp>
        <p:nvSpPr>
          <p:cNvPr id="857" name="Google Shape;857;g2950af95194_0_485:notes"/>
          <p:cNvSpPr>
            <a:spLocks noGrp="1" noRot="1" noChangeAspect="1"/>
          </p:cNvSpPr>
          <p:nvPr>
            <p:ph type="sldImg" idx="2"/>
          </p:nvPr>
        </p:nvSpPr>
        <p:spPr>
          <a:xfrm>
            <a:off x="399947" y="686112"/>
            <a:ext cx="60582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06"/>
        <p:cNvGrpSpPr/>
        <p:nvPr/>
      </p:nvGrpSpPr>
      <p:grpSpPr>
        <a:xfrm>
          <a:off x="0" y="0"/>
          <a:ext cx="0" cy="0"/>
          <a:chOff x="0" y="0"/>
          <a:chExt cx="0" cy="0"/>
        </a:xfrm>
      </p:grpSpPr>
      <p:sp>
        <p:nvSpPr>
          <p:cNvPr id="307" name="Google Shape;307;p2"/>
          <p:cNvSpPr txBox="1">
            <a:spLocks noGrp="1"/>
          </p:cNvSpPr>
          <p:nvPr>
            <p:ph type="ctrTitle"/>
          </p:nvPr>
        </p:nvSpPr>
        <p:spPr>
          <a:xfrm>
            <a:off x="1786450" y="1991825"/>
            <a:ext cx="5571000" cy="11598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grpSp>
        <p:nvGrpSpPr>
          <p:cNvPr id="308" name="Google Shape;308;p2"/>
          <p:cNvGrpSpPr/>
          <p:nvPr/>
        </p:nvGrpSpPr>
        <p:grpSpPr>
          <a:xfrm>
            <a:off x="581091" y="275904"/>
            <a:ext cx="1406883" cy="1406883"/>
            <a:chOff x="1911350" y="374650"/>
            <a:chExt cx="1739900" cy="1739900"/>
          </a:xfrm>
        </p:grpSpPr>
        <p:sp>
          <p:nvSpPr>
            <p:cNvPr id="309" name="Google Shape;309;p2"/>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0" name="Google Shape;310;p2"/>
            <p:cNvGrpSpPr/>
            <p:nvPr/>
          </p:nvGrpSpPr>
          <p:grpSpPr>
            <a:xfrm>
              <a:off x="1911350" y="534943"/>
              <a:ext cx="1733550" cy="1506282"/>
              <a:chOff x="1911350" y="534943"/>
              <a:chExt cx="1733550" cy="1506282"/>
            </a:xfrm>
          </p:grpSpPr>
          <p:sp>
            <p:nvSpPr>
              <p:cNvPr id="311" name="Google Shape;311;p2"/>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2"/>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2"/>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2"/>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2"/>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6" name="Google Shape;316;p2"/>
          <p:cNvGrpSpPr/>
          <p:nvPr/>
        </p:nvGrpSpPr>
        <p:grpSpPr>
          <a:xfrm>
            <a:off x="6272307" y="3625824"/>
            <a:ext cx="1878008" cy="1880902"/>
            <a:chOff x="7512049" y="977900"/>
            <a:chExt cx="4121150" cy="4127500"/>
          </a:xfrm>
        </p:grpSpPr>
        <p:sp>
          <p:nvSpPr>
            <p:cNvPr id="317" name="Google Shape;317;p2"/>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8" name="Google Shape;318;p2"/>
            <p:cNvGrpSpPr/>
            <p:nvPr/>
          </p:nvGrpSpPr>
          <p:grpSpPr>
            <a:xfrm>
              <a:off x="7782261" y="986828"/>
              <a:ext cx="3509633" cy="3805633"/>
              <a:chOff x="7782261" y="986828"/>
              <a:chExt cx="3509633" cy="3805633"/>
            </a:xfrm>
          </p:grpSpPr>
          <p:sp>
            <p:nvSpPr>
              <p:cNvPr id="319" name="Google Shape;319;p2"/>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2"/>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2"/>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2"/>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2"/>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2"/>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2"/>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2"/>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2"/>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2"/>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2"/>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2"/>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2"/>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2"/>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2"/>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2"/>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2"/>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2"/>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2"/>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2"/>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2"/>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2"/>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2"/>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2"/>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2"/>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2"/>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5" name="Google Shape;345;p2"/>
          <p:cNvGrpSpPr/>
          <p:nvPr/>
        </p:nvGrpSpPr>
        <p:grpSpPr>
          <a:xfrm rot="-1240170">
            <a:off x="2420008" y="953045"/>
            <a:ext cx="854635" cy="497918"/>
            <a:chOff x="4376200" y="2476500"/>
            <a:chExt cx="2190750" cy="1276350"/>
          </a:xfrm>
        </p:grpSpPr>
        <p:sp>
          <p:nvSpPr>
            <p:cNvPr id="346" name="Google Shape;346;p2"/>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2"/>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8" name="Google Shape;348;p2"/>
          <p:cNvGrpSpPr/>
          <p:nvPr/>
        </p:nvGrpSpPr>
        <p:grpSpPr>
          <a:xfrm>
            <a:off x="1431182" y="3431376"/>
            <a:ext cx="1789007" cy="3050974"/>
            <a:chOff x="385907" y="2954040"/>
            <a:chExt cx="2496869" cy="4258164"/>
          </a:xfrm>
        </p:grpSpPr>
        <p:sp>
          <p:nvSpPr>
            <p:cNvPr id="349" name="Google Shape;349;p2"/>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2"/>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2"/>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2"/>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2"/>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2"/>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6" name="Google Shape;356;p2"/>
            <p:cNvGrpSpPr/>
            <p:nvPr/>
          </p:nvGrpSpPr>
          <p:grpSpPr>
            <a:xfrm>
              <a:off x="2044935" y="3180156"/>
              <a:ext cx="777138" cy="952684"/>
              <a:chOff x="2044935" y="3180156"/>
              <a:chExt cx="777138" cy="952684"/>
            </a:xfrm>
          </p:grpSpPr>
          <p:sp>
            <p:nvSpPr>
              <p:cNvPr id="357" name="Google Shape;357;p2"/>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2"/>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2"/>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2"/>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2"/>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2"/>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2"/>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2"/>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2"/>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2"/>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2"/>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2"/>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9" name="Google Shape;369;p2"/>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with planets">
  <p:cSld name="BLANK_1">
    <p:spTree>
      <p:nvGrpSpPr>
        <p:cNvPr id="1" name="Shape 685"/>
        <p:cNvGrpSpPr/>
        <p:nvPr/>
      </p:nvGrpSpPr>
      <p:grpSpPr>
        <a:xfrm>
          <a:off x="0" y="0"/>
          <a:ext cx="0" cy="0"/>
          <a:chOff x="0" y="0"/>
          <a:chExt cx="0" cy="0"/>
        </a:xfrm>
      </p:grpSpPr>
      <p:sp>
        <p:nvSpPr>
          <p:cNvPr id="686" name="Google Shape;686;p1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687" name="Google Shape;687;p11"/>
          <p:cNvGrpSpPr/>
          <p:nvPr/>
        </p:nvGrpSpPr>
        <p:grpSpPr>
          <a:xfrm>
            <a:off x="581155" y="275916"/>
            <a:ext cx="1130761" cy="1130761"/>
            <a:chOff x="1911350" y="374650"/>
            <a:chExt cx="1739900" cy="1739900"/>
          </a:xfrm>
        </p:grpSpPr>
        <p:sp>
          <p:nvSpPr>
            <p:cNvPr id="688" name="Google Shape;688;p11"/>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9" name="Google Shape;689;p11"/>
            <p:cNvGrpSpPr/>
            <p:nvPr/>
          </p:nvGrpSpPr>
          <p:grpSpPr>
            <a:xfrm>
              <a:off x="1911350" y="534943"/>
              <a:ext cx="1733550" cy="1506282"/>
              <a:chOff x="1911350" y="534943"/>
              <a:chExt cx="1733550" cy="1506282"/>
            </a:xfrm>
          </p:grpSpPr>
          <p:sp>
            <p:nvSpPr>
              <p:cNvPr id="690" name="Google Shape;690;p11"/>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11"/>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11"/>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11"/>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11"/>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95" name="Google Shape;695;p11"/>
          <p:cNvGrpSpPr/>
          <p:nvPr/>
        </p:nvGrpSpPr>
        <p:grpSpPr>
          <a:xfrm>
            <a:off x="6777442" y="3826987"/>
            <a:ext cx="1407373" cy="1409541"/>
            <a:chOff x="7512049" y="977900"/>
            <a:chExt cx="4121150" cy="4127500"/>
          </a:xfrm>
        </p:grpSpPr>
        <p:sp>
          <p:nvSpPr>
            <p:cNvPr id="696" name="Google Shape;696;p11"/>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97" name="Google Shape;697;p11"/>
            <p:cNvGrpSpPr/>
            <p:nvPr/>
          </p:nvGrpSpPr>
          <p:grpSpPr>
            <a:xfrm>
              <a:off x="7782261" y="986828"/>
              <a:ext cx="3509633" cy="3805633"/>
              <a:chOff x="7782261" y="986828"/>
              <a:chExt cx="3509633" cy="3805633"/>
            </a:xfrm>
          </p:grpSpPr>
          <p:sp>
            <p:nvSpPr>
              <p:cNvPr id="698" name="Google Shape;698;p11"/>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1"/>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1"/>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1"/>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11"/>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1"/>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1"/>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1"/>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1"/>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1"/>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1"/>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1"/>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1"/>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1"/>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11"/>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11"/>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11"/>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11"/>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11"/>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11"/>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11"/>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11"/>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11"/>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11"/>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11"/>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11"/>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24" name="Google Shape;724;p11"/>
          <p:cNvGrpSpPr/>
          <p:nvPr/>
        </p:nvGrpSpPr>
        <p:grpSpPr>
          <a:xfrm rot="-1239922">
            <a:off x="1885099" y="871332"/>
            <a:ext cx="685328" cy="399278"/>
            <a:chOff x="4376200" y="2476500"/>
            <a:chExt cx="2190750" cy="1276350"/>
          </a:xfrm>
        </p:grpSpPr>
        <p:sp>
          <p:nvSpPr>
            <p:cNvPr id="725" name="Google Shape;725;p11"/>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11"/>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7" name="Google Shape;727;p11"/>
          <p:cNvGrpSpPr/>
          <p:nvPr/>
        </p:nvGrpSpPr>
        <p:grpSpPr>
          <a:xfrm>
            <a:off x="138858" y="3622742"/>
            <a:ext cx="1426711" cy="2433115"/>
            <a:chOff x="385907" y="2954040"/>
            <a:chExt cx="2496869" cy="4258164"/>
          </a:xfrm>
        </p:grpSpPr>
        <p:sp>
          <p:nvSpPr>
            <p:cNvPr id="728" name="Google Shape;728;p11"/>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11"/>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11"/>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 name="Google Shape;732;p11"/>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11"/>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11"/>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35" name="Google Shape;735;p11"/>
            <p:cNvGrpSpPr/>
            <p:nvPr/>
          </p:nvGrpSpPr>
          <p:grpSpPr>
            <a:xfrm>
              <a:off x="2044935" y="3180156"/>
              <a:ext cx="777138" cy="952684"/>
              <a:chOff x="2044935" y="3180156"/>
              <a:chExt cx="777138" cy="952684"/>
            </a:xfrm>
          </p:grpSpPr>
          <p:sp>
            <p:nvSpPr>
              <p:cNvPr id="736" name="Google Shape;736;p11"/>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11"/>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11"/>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11"/>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11"/>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11"/>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11"/>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11"/>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11"/>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5" name="Google Shape;745;p11"/>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6" name="Google Shape;746;p11"/>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7" name="Google Shape;747;p11"/>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8" name="Google Shape;748;p11"/>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A_Basic_Master">
  <p:cSld name="1A_Basic_Master">
    <p:spTree>
      <p:nvGrpSpPr>
        <p:cNvPr id="1" name="Shape 749"/>
        <p:cNvGrpSpPr/>
        <p:nvPr/>
      </p:nvGrpSpPr>
      <p:grpSpPr>
        <a:xfrm>
          <a:off x="0" y="0"/>
          <a:ext cx="0" cy="0"/>
          <a:chOff x="0" y="0"/>
          <a:chExt cx="0" cy="0"/>
        </a:xfrm>
      </p:grpSpPr>
      <p:sp>
        <p:nvSpPr>
          <p:cNvPr id="750" name="Google Shape;750;p12"/>
          <p:cNvSpPr txBox="1">
            <a:spLocks noGrp="1"/>
          </p:cNvSpPr>
          <p:nvPr>
            <p:ph type="title"/>
          </p:nvPr>
        </p:nvSpPr>
        <p:spPr>
          <a:xfrm>
            <a:off x="228600" y="174816"/>
            <a:ext cx="7909800" cy="436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1800"/>
              <a:buFont typeface="Arial"/>
              <a:buNone/>
              <a:defRPr sz="1800" b="1" i="1"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1" name="Google Shape;751;p12"/>
          <p:cNvSpPr txBox="1">
            <a:spLocks noGrp="1"/>
          </p:cNvSpPr>
          <p:nvPr>
            <p:ph type="body" idx="1"/>
          </p:nvPr>
        </p:nvSpPr>
        <p:spPr>
          <a:xfrm>
            <a:off x="228600" y="461156"/>
            <a:ext cx="7909800" cy="3921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300"/>
              </a:spcBef>
              <a:spcAft>
                <a:spcPts val="0"/>
              </a:spcAft>
              <a:buClr>
                <a:srgbClr val="8C8D8E"/>
              </a:buClr>
              <a:buSzPts val="1500"/>
              <a:buFont typeface="Arial"/>
              <a:buNone/>
              <a:defRPr sz="1500" b="0" i="1" u="none" strike="noStrike" cap="none">
                <a:solidFill>
                  <a:srgbClr val="8C8D8E"/>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500"/>
              <a:buFont typeface="Arial"/>
              <a:buNone/>
              <a:defRPr sz="1500" b="0" i="1"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500"/>
              <a:buFont typeface="Arial"/>
              <a:buNone/>
              <a:defRPr sz="1500" b="0" i="1"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52" name="Google Shape;752;p12"/>
          <p:cNvSpPr txBox="1">
            <a:spLocks noGrp="1"/>
          </p:cNvSpPr>
          <p:nvPr>
            <p:ph type="body" idx="2"/>
          </p:nvPr>
        </p:nvSpPr>
        <p:spPr>
          <a:xfrm>
            <a:off x="228601" y="4612364"/>
            <a:ext cx="8475900" cy="339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200"/>
              </a:spcBef>
              <a:spcAft>
                <a:spcPts val="0"/>
              </a:spcAft>
              <a:buClr>
                <a:schemeClr val="lt2"/>
              </a:buClr>
              <a:buSzPts val="1200"/>
              <a:buFont typeface="Arial"/>
              <a:buNone/>
              <a:defRPr sz="1200" b="1" i="1" u="none" strike="noStrike" cap="none">
                <a:solidFill>
                  <a:schemeClr val="lt2"/>
                </a:solidFill>
                <a:latin typeface="Arial"/>
                <a:ea typeface="Arial"/>
                <a:cs typeface="Arial"/>
                <a:sym typeface="Arial"/>
              </a:defRPr>
            </a:lvl1pPr>
            <a:lvl2pPr marL="914400" marR="0" lvl="1" indent="-323850" algn="l" rtl="0">
              <a:lnSpc>
                <a:spcPct val="100000"/>
              </a:lnSpc>
              <a:spcBef>
                <a:spcPts val="300"/>
              </a:spcBef>
              <a:spcAft>
                <a:spcPts val="0"/>
              </a:spcAft>
              <a:buClr>
                <a:schemeClr val="dk1"/>
              </a:buClr>
              <a:buSzPts val="1500"/>
              <a:buFont typeface="Arial"/>
              <a:buChar char="–"/>
              <a:defRPr sz="1500" b="0" i="1"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1"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53" name="Google Shape;753;p12"/>
          <p:cNvSpPr txBox="1">
            <a:spLocks noGrp="1"/>
          </p:cNvSpPr>
          <p:nvPr>
            <p:ph type="body" idx="3"/>
          </p:nvPr>
        </p:nvSpPr>
        <p:spPr>
          <a:xfrm>
            <a:off x="250900" y="902448"/>
            <a:ext cx="8453700" cy="35991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1" u="none" strike="noStrike" cap="none">
                <a:solidFill>
                  <a:schemeClr val="dk1"/>
                </a:solidFill>
                <a:latin typeface="Arial"/>
                <a:ea typeface="Arial"/>
                <a:cs typeface="Arial"/>
                <a:sym typeface="Arial"/>
              </a:defRPr>
            </a:lvl2pPr>
            <a:lvl3pPr marL="1371600" marR="0" lvl="2" indent="-323850" algn="l" rtl="0">
              <a:lnSpc>
                <a:spcPct val="100000"/>
              </a:lnSpc>
              <a:spcBef>
                <a:spcPts val="200"/>
              </a:spcBef>
              <a:spcAft>
                <a:spcPts val="0"/>
              </a:spcAft>
              <a:buClr>
                <a:schemeClr val="dk1"/>
              </a:buClr>
              <a:buSzPts val="15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1"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144">
          <p15:clr>
            <a:srgbClr val="FBAE40"/>
          </p15:clr>
        </p15:guide>
        <p15:guide id="2" orient="horz" pos="414">
          <p15:clr>
            <a:srgbClr val="FBAE40"/>
          </p15:clr>
        </p15:guide>
        <p15:guide id="3" orient="horz" pos="6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D_Left_Text_Picture">
  <p:cSld name="1D_Left_Text_Picture">
    <p:spTree>
      <p:nvGrpSpPr>
        <p:cNvPr id="1" name="Shape 754"/>
        <p:cNvGrpSpPr/>
        <p:nvPr/>
      </p:nvGrpSpPr>
      <p:grpSpPr>
        <a:xfrm>
          <a:off x="0" y="0"/>
          <a:ext cx="0" cy="0"/>
          <a:chOff x="0" y="0"/>
          <a:chExt cx="0" cy="0"/>
        </a:xfrm>
      </p:grpSpPr>
      <p:sp>
        <p:nvSpPr>
          <p:cNvPr id="755" name="Google Shape;755;p13"/>
          <p:cNvSpPr txBox="1">
            <a:spLocks noGrp="1"/>
          </p:cNvSpPr>
          <p:nvPr>
            <p:ph type="title"/>
          </p:nvPr>
        </p:nvSpPr>
        <p:spPr>
          <a:xfrm>
            <a:off x="228600" y="174816"/>
            <a:ext cx="7909800" cy="4362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1800"/>
              <a:buFont typeface="Arial"/>
              <a:buNone/>
              <a:defRPr sz="1800" b="1" i="1"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6" name="Google Shape;756;p13"/>
          <p:cNvSpPr txBox="1">
            <a:spLocks noGrp="1"/>
          </p:cNvSpPr>
          <p:nvPr>
            <p:ph type="body" idx="1"/>
          </p:nvPr>
        </p:nvSpPr>
        <p:spPr>
          <a:xfrm>
            <a:off x="228600" y="461156"/>
            <a:ext cx="7909800" cy="3921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300"/>
              </a:spcBef>
              <a:spcAft>
                <a:spcPts val="0"/>
              </a:spcAft>
              <a:buClr>
                <a:srgbClr val="8C8D8E"/>
              </a:buClr>
              <a:buSzPts val="1500"/>
              <a:buFont typeface="Arial"/>
              <a:buNone/>
              <a:defRPr sz="1500" b="0" i="1" u="none" strike="noStrike" cap="none">
                <a:solidFill>
                  <a:srgbClr val="8C8D8E"/>
                </a:solidFill>
                <a:latin typeface="Arial"/>
                <a:ea typeface="Arial"/>
                <a:cs typeface="Arial"/>
                <a:sym typeface="Arial"/>
              </a:defRPr>
            </a:lvl1pPr>
            <a:lvl2pPr marL="914400" marR="0" lvl="1" indent="-228600" algn="l" rtl="0">
              <a:lnSpc>
                <a:spcPct val="100000"/>
              </a:lnSpc>
              <a:spcBef>
                <a:spcPts val="300"/>
              </a:spcBef>
              <a:spcAft>
                <a:spcPts val="0"/>
              </a:spcAft>
              <a:buClr>
                <a:schemeClr val="dk1"/>
              </a:buClr>
              <a:buSzPts val="1500"/>
              <a:buFont typeface="Arial"/>
              <a:buNone/>
              <a:defRPr sz="1500" b="0" i="1" u="none" strike="noStrike" cap="none">
                <a:solidFill>
                  <a:schemeClr val="dk1"/>
                </a:solidFill>
                <a:latin typeface="Arial"/>
                <a:ea typeface="Arial"/>
                <a:cs typeface="Arial"/>
                <a:sym typeface="Arial"/>
              </a:defRPr>
            </a:lvl2pPr>
            <a:lvl3pPr marL="1371600" marR="0" lvl="2"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500"/>
              <a:buFont typeface="Arial"/>
              <a:buNone/>
              <a:defRPr sz="1500" b="0" i="1"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57" name="Google Shape;757;p13"/>
          <p:cNvSpPr txBox="1">
            <a:spLocks noGrp="1"/>
          </p:cNvSpPr>
          <p:nvPr>
            <p:ph type="body" idx="2"/>
          </p:nvPr>
        </p:nvSpPr>
        <p:spPr>
          <a:xfrm>
            <a:off x="228601" y="4612364"/>
            <a:ext cx="8475900" cy="339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200"/>
              </a:spcBef>
              <a:spcAft>
                <a:spcPts val="0"/>
              </a:spcAft>
              <a:buClr>
                <a:schemeClr val="lt2"/>
              </a:buClr>
              <a:buSzPts val="1200"/>
              <a:buFont typeface="Arial"/>
              <a:buNone/>
              <a:defRPr sz="1200" b="1" i="1" u="none" strike="noStrike" cap="none">
                <a:solidFill>
                  <a:schemeClr val="lt2"/>
                </a:solidFill>
                <a:latin typeface="Arial"/>
                <a:ea typeface="Arial"/>
                <a:cs typeface="Arial"/>
                <a:sym typeface="Arial"/>
              </a:defRPr>
            </a:lvl1pPr>
            <a:lvl2pPr marL="914400" marR="0" lvl="1" indent="-323850" algn="l" rtl="0">
              <a:lnSpc>
                <a:spcPct val="100000"/>
              </a:lnSpc>
              <a:spcBef>
                <a:spcPts val="300"/>
              </a:spcBef>
              <a:spcAft>
                <a:spcPts val="0"/>
              </a:spcAft>
              <a:buClr>
                <a:schemeClr val="dk1"/>
              </a:buClr>
              <a:buSzPts val="1500"/>
              <a:buFont typeface="Arial"/>
              <a:buChar char="–"/>
              <a:defRPr sz="1500" b="0" i="1"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1"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58" name="Google Shape;758;p13"/>
          <p:cNvSpPr txBox="1">
            <a:spLocks noGrp="1"/>
          </p:cNvSpPr>
          <p:nvPr>
            <p:ph type="body" idx="3"/>
          </p:nvPr>
        </p:nvSpPr>
        <p:spPr>
          <a:xfrm>
            <a:off x="228597" y="919175"/>
            <a:ext cx="4126200" cy="35991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100000"/>
              </a:lnSpc>
              <a:spcBef>
                <a:spcPts val="3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100000"/>
              </a:lnSpc>
              <a:spcBef>
                <a:spcPts val="200"/>
              </a:spcBef>
              <a:spcAft>
                <a:spcPts val="0"/>
              </a:spcAft>
              <a:buClr>
                <a:schemeClr val="dk1"/>
              </a:buClr>
              <a:buSzPts val="1200"/>
              <a:buFont typeface="Arial"/>
              <a:buChar char="–"/>
              <a:defRPr sz="1200" b="0" i="1" u="none" strike="noStrike" cap="none">
                <a:solidFill>
                  <a:schemeClr val="dk1"/>
                </a:solidFill>
                <a:latin typeface="Arial"/>
                <a:ea typeface="Arial"/>
                <a:cs typeface="Arial"/>
                <a:sym typeface="Arial"/>
              </a:defRPr>
            </a:lvl2pPr>
            <a:lvl3pPr marL="1371600" marR="0" lvl="2" indent="-323850" algn="l" rtl="0">
              <a:lnSpc>
                <a:spcPct val="100000"/>
              </a:lnSpc>
              <a:spcBef>
                <a:spcPts val="200"/>
              </a:spcBef>
              <a:spcAft>
                <a:spcPts val="0"/>
              </a:spcAft>
              <a:buClr>
                <a:schemeClr val="dk1"/>
              </a:buClr>
              <a:buSzPts val="15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200"/>
              </a:spcBef>
              <a:spcAft>
                <a:spcPts val="0"/>
              </a:spcAft>
              <a:buClr>
                <a:schemeClr val="dk1"/>
              </a:buClr>
              <a:buSzPts val="1200"/>
              <a:buFont typeface="Arial"/>
              <a:buChar char="–"/>
              <a:defRPr sz="1200" b="0" i="1" u="none" strike="noStrike" cap="none">
                <a:solidFill>
                  <a:schemeClr val="dk1"/>
                </a:solidFill>
                <a:latin typeface="Arial"/>
                <a:ea typeface="Arial"/>
                <a:cs typeface="Arial"/>
                <a:sym typeface="Arial"/>
              </a:defRPr>
            </a:lvl4pPr>
            <a:lvl5pPr marL="2286000" marR="0" lvl="4"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59" name="Google Shape;759;p13"/>
          <p:cNvSpPr>
            <a:spLocks noGrp="1"/>
          </p:cNvSpPr>
          <p:nvPr>
            <p:ph type="pic" idx="4"/>
          </p:nvPr>
        </p:nvSpPr>
        <p:spPr>
          <a:xfrm>
            <a:off x="4572001" y="905728"/>
            <a:ext cx="4110300" cy="3599400"/>
          </a:xfrm>
          <a:prstGeom prst="rect">
            <a:avLst/>
          </a:prstGeom>
          <a:noFill/>
          <a:ln>
            <a:noFill/>
          </a:ln>
        </p:spPr>
      </p:sp>
    </p:spTree>
  </p:cSld>
  <p:clrMapOvr>
    <a:masterClrMapping/>
  </p:clrMapOvr>
  <p:extLst>
    <p:ext uri="{DCECCB84-F9BA-43D5-87BE-67443E8EF086}">
      <p15:sldGuideLst xmlns:p15="http://schemas.microsoft.com/office/powerpoint/2012/main">
        <p15:guide id="1" pos="144">
          <p15:clr>
            <a:srgbClr val="FBAE40"/>
          </p15:clr>
        </p15:guide>
        <p15:guide id="2" orient="horz" pos="414">
          <p15:clr>
            <a:srgbClr val="FBAE40"/>
          </p15:clr>
        </p15:guide>
        <p15:guide id="3" orient="horz" pos="6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70"/>
        <p:cNvGrpSpPr/>
        <p:nvPr/>
      </p:nvGrpSpPr>
      <p:grpSpPr>
        <a:xfrm>
          <a:off x="0" y="0"/>
          <a:ext cx="0" cy="0"/>
          <a:chOff x="0" y="0"/>
          <a:chExt cx="0" cy="0"/>
        </a:xfrm>
      </p:grpSpPr>
      <p:sp>
        <p:nvSpPr>
          <p:cNvPr id="371" name="Google Shape;371;p3"/>
          <p:cNvSpPr txBox="1">
            <a:spLocks noGrp="1"/>
          </p:cNvSpPr>
          <p:nvPr>
            <p:ph type="ctrTitle"/>
          </p:nvPr>
        </p:nvSpPr>
        <p:spPr>
          <a:xfrm>
            <a:off x="1953550" y="1583350"/>
            <a:ext cx="5236800" cy="11598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72" name="Google Shape;372;p3"/>
          <p:cNvSpPr txBox="1">
            <a:spLocks noGrp="1"/>
          </p:cNvSpPr>
          <p:nvPr>
            <p:ph type="subTitle" idx="1"/>
          </p:nvPr>
        </p:nvSpPr>
        <p:spPr>
          <a:xfrm>
            <a:off x="1953550" y="2840054"/>
            <a:ext cx="5236800" cy="78480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2400"/>
              <a:buNone/>
              <a:defRPr>
                <a:solidFill>
                  <a:srgbClr val="FFFFFF"/>
                </a:solidFill>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endParaRPr/>
          </a:p>
        </p:txBody>
      </p:sp>
      <p:grpSp>
        <p:nvGrpSpPr>
          <p:cNvPr id="373" name="Google Shape;373;p3"/>
          <p:cNvGrpSpPr/>
          <p:nvPr/>
        </p:nvGrpSpPr>
        <p:grpSpPr>
          <a:xfrm>
            <a:off x="547417" y="-148628"/>
            <a:ext cx="1151118" cy="1151118"/>
            <a:chOff x="1911350" y="374650"/>
            <a:chExt cx="1739900" cy="1739900"/>
          </a:xfrm>
        </p:grpSpPr>
        <p:sp>
          <p:nvSpPr>
            <p:cNvPr id="374" name="Google Shape;374;p3"/>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5" name="Google Shape;375;p3"/>
            <p:cNvGrpSpPr/>
            <p:nvPr/>
          </p:nvGrpSpPr>
          <p:grpSpPr>
            <a:xfrm>
              <a:off x="1911350" y="534943"/>
              <a:ext cx="1733550" cy="1506282"/>
              <a:chOff x="1911350" y="534943"/>
              <a:chExt cx="1733550" cy="1506282"/>
            </a:xfrm>
          </p:grpSpPr>
          <p:sp>
            <p:nvSpPr>
              <p:cNvPr id="376" name="Google Shape;376;p3"/>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3"/>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3"/>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379;p3"/>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3"/>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81" name="Google Shape;381;p3"/>
          <p:cNvGrpSpPr/>
          <p:nvPr/>
        </p:nvGrpSpPr>
        <p:grpSpPr>
          <a:xfrm>
            <a:off x="6583828" y="4083490"/>
            <a:ext cx="1449408" cy="1451642"/>
            <a:chOff x="7512049" y="977900"/>
            <a:chExt cx="4121150" cy="4127500"/>
          </a:xfrm>
        </p:grpSpPr>
        <p:sp>
          <p:nvSpPr>
            <p:cNvPr id="382" name="Google Shape;382;p3"/>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83" name="Google Shape;383;p3"/>
            <p:cNvGrpSpPr/>
            <p:nvPr/>
          </p:nvGrpSpPr>
          <p:grpSpPr>
            <a:xfrm>
              <a:off x="7782261" y="986828"/>
              <a:ext cx="3509633" cy="3805633"/>
              <a:chOff x="7782261" y="986828"/>
              <a:chExt cx="3509633" cy="3805633"/>
            </a:xfrm>
          </p:grpSpPr>
          <p:sp>
            <p:nvSpPr>
              <p:cNvPr id="384" name="Google Shape;384;p3"/>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5" name="Google Shape;385;p3"/>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3"/>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3"/>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3"/>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3"/>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3"/>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1" name="Google Shape;391;p3"/>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2" name="Google Shape;392;p3"/>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3"/>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3"/>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3"/>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3"/>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3"/>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3"/>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3"/>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3"/>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3"/>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3"/>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3"/>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3"/>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3"/>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3"/>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3"/>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3"/>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3"/>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10" name="Google Shape;410;p3"/>
          <p:cNvGrpSpPr/>
          <p:nvPr/>
        </p:nvGrpSpPr>
        <p:grpSpPr>
          <a:xfrm rot="700023">
            <a:off x="1004610" y="1441692"/>
            <a:ext cx="854745" cy="497982"/>
            <a:chOff x="4376200" y="2476500"/>
            <a:chExt cx="2190750" cy="1276350"/>
          </a:xfrm>
        </p:grpSpPr>
        <p:sp>
          <p:nvSpPr>
            <p:cNvPr id="411" name="Google Shape;411;p3"/>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3"/>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3" name="Google Shape;413;p3"/>
          <p:cNvGrpSpPr/>
          <p:nvPr/>
        </p:nvGrpSpPr>
        <p:grpSpPr>
          <a:xfrm rot="-929110">
            <a:off x="7064198" y="172812"/>
            <a:ext cx="2366368" cy="3131333"/>
            <a:chOff x="2044576" y="2604080"/>
            <a:chExt cx="3302633" cy="4370261"/>
          </a:xfrm>
        </p:grpSpPr>
        <p:sp>
          <p:nvSpPr>
            <p:cNvPr id="414" name="Google Shape;414;p3"/>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rot="-931907" flipH="1">
              <a:off x="2906465" y="2790999"/>
              <a:ext cx="1941119" cy="3996422"/>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3"/>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3"/>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3"/>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3"/>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3"/>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1" name="Google Shape;421;p3"/>
            <p:cNvGrpSpPr/>
            <p:nvPr/>
          </p:nvGrpSpPr>
          <p:grpSpPr>
            <a:xfrm>
              <a:off x="2044935" y="3180156"/>
              <a:ext cx="777138" cy="952684"/>
              <a:chOff x="2044935" y="3180156"/>
              <a:chExt cx="777138" cy="952684"/>
            </a:xfrm>
          </p:grpSpPr>
          <p:sp>
            <p:nvSpPr>
              <p:cNvPr id="422" name="Google Shape;422;p3"/>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3"/>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3"/>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3"/>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3"/>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3"/>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3"/>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3"/>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3"/>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3"/>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3"/>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3"/>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34" name="Google Shape;434;p3"/>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35"/>
        <p:cNvGrpSpPr/>
        <p:nvPr/>
      </p:nvGrpSpPr>
      <p:grpSpPr>
        <a:xfrm>
          <a:off x="0" y="0"/>
          <a:ext cx="0" cy="0"/>
          <a:chOff x="0" y="0"/>
          <a:chExt cx="0" cy="0"/>
        </a:xfrm>
      </p:grpSpPr>
      <p:sp>
        <p:nvSpPr>
          <p:cNvPr id="436" name="Google Shape;436;p4"/>
          <p:cNvSpPr txBox="1">
            <a:spLocks noGrp="1"/>
          </p:cNvSpPr>
          <p:nvPr>
            <p:ph type="body" idx="1"/>
          </p:nvPr>
        </p:nvSpPr>
        <p:spPr>
          <a:xfrm>
            <a:off x="2095100" y="1628400"/>
            <a:ext cx="4953900" cy="819900"/>
          </a:xfrm>
          <a:prstGeom prst="rect">
            <a:avLst/>
          </a:prstGeom>
        </p:spPr>
        <p:txBody>
          <a:bodyPr spcFirstLastPara="1" wrap="square" lIns="0" tIns="0" rIns="0" bIns="0" anchor="t" anchorCtr="0">
            <a:noAutofit/>
          </a:bodyPr>
          <a:lstStyle>
            <a:lvl1pPr marL="457200" lvl="0" indent="-419100" algn="ctr" rtl="0">
              <a:spcBef>
                <a:spcPts val="600"/>
              </a:spcBef>
              <a:spcAft>
                <a:spcPts val="0"/>
              </a:spcAft>
              <a:buSzPts val="3000"/>
              <a:buChar char="⋆"/>
              <a:defRPr sz="3000"/>
            </a:lvl1pPr>
            <a:lvl2pPr marL="914400" lvl="1" indent="-419100" algn="ctr" rtl="0">
              <a:spcBef>
                <a:spcPts val="0"/>
              </a:spcBef>
              <a:spcAft>
                <a:spcPts val="0"/>
              </a:spcAft>
              <a:buSzPts val="3000"/>
              <a:buChar char="⋆"/>
              <a:defRPr sz="3000"/>
            </a:lvl2pPr>
            <a:lvl3pPr marL="1371600" lvl="2" indent="-419100" algn="ctr" rtl="0">
              <a:spcBef>
                <a:spcPts val="0"/>
              </a:spcBef>
              <a:spcAft>
                <a:spcPts val="0"/>
              </a:spcAft>
              <a:buSzPts val="3000"/>
              <a:buChar char="⋆"/>
              <a:defRPr sz="3000"/>
            </a:lvl3pPr>
            <a:lvl4pPr marL="1828800" lvl="3" indent="-419100" algn="ctr" rtl="0">
              <a:spcBef>
                <a:spcPts val="0"/>
              </a:spcBef>
              <a:spcAft>
                <a:spcPts val="0"/>
              </a:spcAft>
              <a:buSzPts val="3000"/>
              <a:buChar char="⋆"/>
              <a:defRPr sz="3000"/>
            </a:lvl4pPr>
            <a:lvl5pPr marL="2286000" lvl="4" indent="-419100" algn="ctr" rtl="0">
              <a:spcBef>
                <a:spcPts val="0"/>
              </a:spcBef>
              <a:spcAft>
                <a:spcPts val="0"/>
              </a:spcAft>
              <a:buSzPts val="3000"/>
              <a:buChar char="⋆"/>
              <a:defRPr sz="3000"/>
            </a:lvl5pPr>
            <a:lvl6pPr marL="2743200" lvl="5" indent="-419100" algn="ctr" rtl="0">
              <a:spcBef>
                <a:spcPts val="0"/>
              </a:spcBef>
              <a:spcAft>
                <a:spcPts val="0"/>
              </a:spcAft>
              <a:buSzPts val="3000"/>
              <a:buChar char="⋆"/>
              <a:defRPr sz="3000"/>
            </a:lvl6pPr>
            <a:lvl7pPr marL="3200400" lvl="6" indent="-419100" algn="ctr" rtl="0">
              <a:spcBef>
                <a:spcPts val="0"/>
              </a:spcBef>
              <a:spcAft>
                <a:spcPts val="0"/>
              </a:spcAft>
              <a:buSzPts val="3000"/>
              <a:buChar char="⋆"/>
              <a:defRPr sz="3000"/>
            </a:lvl7pPr>
            <a:lvl8pPr marL="3657600" lvl="7" indent="-419100" algn="ctr" rtl="0">
              <a:spcBef>
                <a:spcPts val="0"/>
              </a:spcBef>
              <a:spcAft>
                <a:spcPts val="0"/>
              </a:spcAft>
              <a:buSzPts val="3000"/>
              <a:buChar char="⋆"/>
              <a:defRPr sz="3000"/>
            </a:lvl8pPr>
            <a:lvl9pPr marL="4114800" lvl="8" indent="-419100" algn="ctr">
              <a:spcBef>
                <a:spcPts val="0"/>
              </a:spcBef>
              <a:spcAft>
                <a:spcPts val="0"/>
              </a:spcAft>
              <a:buSzPts val="3000"/>
              <a:buChar char="⋆"/>
              <a:defRPr sz="3000"/>
            </a:lvl9pPr>
          </a:lstStyle>
          <a:p>
            <a:endParaRPr/>
          </a:p>
        </p:txBody>
      </p:sp>
      <p:sp>
        <p:nvSpPr>
          <p:cNvPr id="437" name="Google Shape;437;p4"/>
          <p:cNvSpPr txBox="1"/>
          <p:nvPr/>
        </p:nvSpPr>
        <p:spPr>
          <a:xfrm>
            <a:off x="3593400" y="705169"/>
            <a:ext cx="1957200" cy="653700"/>
          </a:xfrm>
          <a:prstGeom prst="rect">
            <a:avLst/>
          </a:prstGeom>
          <a:noFill/>
          <a:ln>
            <a:noFill/>
          </a:ln>
          <a:effectLst>
            <a:outerShdw blurRad="57150" dist="19050" dir="5400000" algn="bl" rotWithShape="0">
              <a:srgbClr val="20124D">
                <a:alpha val="5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9600" b="1">
                <a:solidFill>
                  <a:srgbClr val="FFFFFF"/>
                </a:solidFill>
                <a:latin typeface="Megrim"/>
                <a:ea typeface="Megrim"/>
                <a:cs typeface="Megrim"/>
                <a:sym typeface="Megrim"/>
              </a:rPr>
              <a:t>“</a:t>
            </a:r>
            <a:endParaRPr sz="9600" b="1">
              <a:solidFill>
                <a:srgbClr val="FFFFFF"/>
              </a:solidFill>
              <a:latin typeface="Megrim"/>
              <a:ea typeface="Megrim"/>
              <a:cs typeface="Megrim"/>
              <a:sym typeface="Megrim"/>
            </a:endParaRPr>
          </a:p>
        </p:txBody>
      </p:sp>
      <p:sp>
        <p:nvSpPr>
          <p:cNvPr id="438" name="Google Shape;438;p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439" name="Google Shape;439;p4"/>
          <p:cNvGrpSpPr/>
          <p:nvPr/>
        </p:nvGrpSpPr>
        <p:grpSpPr>
          <a:xfrm>
            <a:off x="7362914" y="2717685"/>
            <a:ext cx="1307013" cy="1307013"/>
            <a:chOff x="1911350" y="374650"/>
            <a:chExt cx="1739900" cy="1739900"/>
          </a:xfrm>
        </p:grpSpPr>
        <p:sp>
          <p:nvSpPr>
            <p:cNvPr id="440" name="Google Shape;440;p4"/>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41" name="Google Shape;441;p4"/>
            <p:cNvGrpSpPr/>
            <p:nvPr/>
          </p:nvGrpSpPr>
          <p:grpSpPr>
            <a:xfrm>
              <a:off x="1911350" y="534943"/>
              <a:ext cx="1733550" cy="1506282"/>
              <a:chOff x="1911350" y="534943"/>
              <a:chExt cx="1733550" cy="1506282"/>
            </a:xfrm>
          </p:grpSpPr>
          <p:sp>
            <p:nvSpPr>
              <p:cNvPr id="442" name="Google Shape;442;p4"/>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4"/>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4"/>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4"/>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4"/>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47" name="Google Shape;447;p4"/>
          <p:cNvGrpSpPr/>
          <p:nvPr/>
        </p:nvGrpSpPr>
        <p:grpSpPr>
          <a:xfrm>
            <a:off x="646288" y="347874"/>
            <a:ext cx="621469" cy="622427"/>
            <a:chOff x="7512049" y="977900"/>
            <a:chExt cx="4121150" cy="4127500"/>
          </a:xfrm>
        </p:grpSpPr>
        <p:sp>
          <p:nvSpPr>
            <p:cNvPr id="448" name="Google Shape;448;p4"/>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49" name="Google Shape;449;p4"/>
            <p:cNvGrpSpPr/>
            <p:nvPr/>
          </p:nvGrpSpPr>
          <p:grpSpPr>
            <a:xfrm>
              <a:off x="7782261" y="986828"/>
              <a:ext cx="3509633" cy="3805633"/>
              <a:chOff x="7782261" y="986828"/>
              <a:chExt cx="3509633" cy="3805633"/>
            </a:xfrm>
          </p:grpSpPr>
          <p:sp>
            <p:nvSpPr>
              <p:cNvPr id="450" name="Google Shape;450;p4"/>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4"/>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4"/>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4"/>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4"/>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4"/>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4"/>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4"/>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4"/>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4"/>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4"/>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4"/>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4"/>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4"/>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4"/>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4"/>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4"/>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4"/>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4"/>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4"/>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4"/>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4"/>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4"/>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4"/>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4"/>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 name="Google Shape;475;p4"/>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76" name="Google Shape;476;p4"/>
          <p:cNvGrpSpPr/>
          <p:nvPr/>
        </p:nvGrpSpPr>
        <p:grpSpPr>
          <a:xfrm rot="-906665">
            <a:off x="1352468" y="841866"/>
            <a:ext cx="1444582" cy="841626"/>
            <a:chOff x="4376200" y="2476500"/>
            <a:chExt cx="2190750" cy="1276350"/>
          </a:xfrm>
        </p:grpSpPr>
        <p:sp>
          <p:nvSpPr>
            <p:cNvPr id="477" name="Google Shape;477;p4"/>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4"/>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9" name="Google Shape;479;p4"/>
          <p:cNvGrpSpPr/>
          <p:nvPr/>
        </p:nvGrpSpPr>
        <p:grpSpPr>
          <a:xfrm rot="1081124" flipH="1">
            <a:off x="245074" y="2998655"/>
            <a:ext cx="1423886" cy="2428297"/>
            <a:chOff x="385907" y="2954040"/>
            <a:chExt cx="2496869" cy="4258164"/>
          </a:xfrm>
        </p:grpSpPr>
        <p:sp>
          <p:nvSpPr>
            <p:cNvPr id="480" name="Google Shape;480;p4"/>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4"/>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4"/>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4"/>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4"/>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4"/>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7" name="Google Shape;487;p4"/>
            <p:cNvGrpSpPr/>
            <p:nvPr/>
          </p:nvGrpSpPr>
          <p:grpSpPr>
            <a:xfrm>
              <a:off x="2044935" y="3180156"/>
              <a:ext cx="777138" cy="952684"/>
              <a:chOff x="2044935" y="3180156"/>
              <a:chExt cx="777138" cy="952684"/>
            </a:xfrm>
          </p:grpSpPr>
          <p:sp>
            <p:nvSpPr>
              <p:cNvPr id="488" name="Google Shape;488;p4"/>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4"/>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4"/>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4"/>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4"/>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4"/>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4"/>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4"/>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4"/>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4"/>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4"/>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4"/>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0" name="Google Shape;500;p4"/>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01"/>
        <p:cNvGrpSpPr/>
        <p:nvPr/>
      </p:nvGrpSpPr>
      <p:grpSpPr>
        <a:xfrm>
          <a:off x="0" y="0"/>
          <a:ext cx="0" cy="0"/>
          <a:chOff x="0" y="0"/>
          <a:chExt cx="0" cy="0"/>
        </a:xfrm>
      </p:grpSpPr>
      <p:sp>
        <p:nvSpPr>
          <p:cNvPr id="502" name="Google Shape;502;p5"/>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03" name="Google Shape;503;p5"/>
          <p:cNvSpPr txBox="1">
            <a:spLocks noGrp="1"/>
          </p:cNvSpPr>
          <p:nvPr>
            <p:ph type="body" idx="1"/>
          </p:nvPr>
        </p:nvSpPr>
        <p:spPr>
          <a:xfrm>
            <a:off x="1315475" y="1577785"/>
            <a:ext cx="6513000" cy="26955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504" name="Google Shape;504;p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505" name="Google Shape;505;p5"/>
          <p:cNvGrpSpPr/>
          <p:nvPr/>
        </p:nvGrpSpPr>
        <p:grpSpPr>
          <a:xfrm>
            <a:off x="7662321" y="3884343"/>
            <a:ext cx="571209" cy="571209"/>
            <a:chOff x="1911350" y="374650"/>
            <a:chExt cx="1739900" cy="1739900"/>
          </a:xfrm>
        </p:grpSpPr>
        <p:sp>
          <p:nvSpPr>
            <p:cNvPr id="506" name="Google Shape;506;p5"/>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7" name="Google Shape;507;p5"/>
            <p:cNvGrpSpPr/>
            <p:nvPr/>
          </p:nvGrpSpPr>
          <p:grpSpPr>
            <a:xfrm>
              <a:off x="1911350" y="534943"/>
              <a:ext cx="1733550" cy="1506282"/>
              <a:chOff x="1911350" y="534943"/>
              <a:chExt cx="1733550" cy="1506282"/>
            </a:xfrm>
          </p:grpSpPr>
          <p:sp>
            <p:nvSpPr>
              <p:cNvPr id="508" name="Google Shape;508;p5"/>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13" name="Google Shape;513;p5"/>
          <p:cNvGrpSpPr/>
          <p:nvPr/>
        </p:nvGrpSpPr>
        <p:grpSpPr>
          <a:xfrm>
            <a:off x="370412" y="812548"/>
            <a:ext cx="445084" cy="445770"/>
            <a:chOff x="7512049" y="977900"/>
            <a:chExt cx="4121150" cy="4127500"/>
          </a:xfrm>
        </p:grpSpPr>
        <p:sp>
          <p:nvSpPr>
            <p:cNvPr id="514" name="Google Shape;514;p5"/>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5" name="Google Shape;515;p5"/>
            <p:cNvGrpSpPr/>
            <p:nvPr/>
          </p:nvGrpSpPr>
          <p:grpSpPr>
            <a:xfrm>
              <a:off x="7782261" y="986828"/>
              <a:ext cx="3509633" cy="3805633"/>
              <a:chOff x="7782261" y="986828"/>
              <a:chExt cx="3509633" cy="3805633"/>
            </a:xfrm>
          </p:grpSpPr>
          <p:sp>
            <p:nvSpPr>
              <p:cNvPr id="516" name="Google Shape;516;p5"/>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5"/>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5"/>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5"/>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5"/>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5"/>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5"/>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5"/>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5"/>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5"/>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42" name="Google Shape;542;p5"/>
          <p:cNvGrpSpPr/>
          <p:nvPr/>
        </p:nvGrpSpPr>
        <p:grpSpPr>
          <a:xfrm rot="-907479">
            <a:off x="1345187" y="215396"/>
            <a:ext cx="506294" cy="294971"/>
            <a:chOff x="4376200" y="2476500"/>
            <a:chExt cx="2190750" cy="1276350"/>
          </a:xfrm>
        </p:grpSpPr>
        <p:sp>
          <p:nvSpPr>
            <p:cNvPr id="543" name="Google Shape;543;p5"/>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45"/>
        <p:cNvGrpSpPr/>
        <p:nvPr/>
      </p:nvGrpSpPr>
      <p:grpSpPr>
        <a:xfrm>
          <a:off x="0" y="0"/>
          <a:ext cx="0" cy="0"/>
          <a:chOff x="0" y="0"/>
          <a:chExt cx="0" cy="0"/>
        </a:xfrm>
      </p:grpSpPr>
      <p:sp>
        <p:nvSpPr>
          <p:cNvPr id="546" name="Google Shape;546;p6"/>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47" name="Google Shape;547;p6"/>
          <p:cNvSpPr txBox="1">
            <a:spLocks noGrp="1"/>
          </p:cNvSpPr>
          <p:nvPr>
            <p:ph type="body" idx="1"/>
          </p:nvPr>
        </p:nvSpPr>
        <p:spPr>
          <a:xfrm>
            <a:off x="1315487" y="1577775"/>
            <a:ext cx="3161400" cy="29706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8" name="Google Shape;548;p6"/>
          <p:cNvSpPr txBox="1">
            <a:spLocks noGrp="1"/>
          </p:cNvSpPr>
          <p:nvPr>
            <p:ph type="body" idx="2"/>
          </p:nvPr>
        </p:nvSpPr>
        <p:spPr>
          <a:xfrm>
            <a:off x="4667184" y="1577775"/>
            <a:ext cx="3161400" cy="29706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9" name="Google Shape;549;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550" name="Google Shape;550;p6"/>
          <p:cNvGrpSpPr/>
          <p:nvPr/>
        </p:nvGrpSpPr>
        <p:grpSpPr>
          <a:xfrm>
            <a:off x="8116071" y="3579918"/>
            <a:ext cx="571209" cy="571209"/>
            <a:chOff x="1911350" y="374650"/>
            <a:chExt cx="1739900" cy="1739900"/>
          </a:xfrm>
        </p:grpSpPr>
        <p:sp>
          <p:nvSpPr>
            <p:cNvPr id="551" name="Google Shape;551;p6"/>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2" name="Google Shape;552;p6"/>
            <p:cNvGrpSpPr/>
            <p:nvPr/>
          </p:nvGrpSpPr>
          <p:grpSpPr>
            <a:xfrm>
              <a:off x="1911350" y="534943"/>
              <a:ext cx="1733550" cy="1506282"/>
              <a:chOff x="1911350" y="534943"/>
              <a:chExt cx="1733550" cy="1506282"/>
            </a:xfrm>
          </p:grpSpPr>
          <p:sp>
            <p:nvSpPr>
              <p:cNvPr id="553" name="Google Shape;553;p6"/>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6"/>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5" name="Google Shape;555;p6"/>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6"/>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6"/>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8" name="Google Shape;558;p6"/>
          <p:cNvGrpSpPr/>
          <p:nvPr/>
        </p:nvGrpSpPr>
        <p:grpSpPr>
          <a:xfrm>
            <a:off x="370412" y="812548"/>
            <a:ext cx="445084" cy="445770"/>
            <a:chOff x="7512049" y="977900"/>
            <a:chExt cx="4121150" cy="4127500"/>
          </a:xfrm>
        </p:grpSpPr>
        <p:sp>
          <p:nvSpPr>
            <p:cNvPr id="559" name="Google Shape;559;p6"/>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60" name="Google Shape;560;p6"/>
            <p:cNvGrpSpPr/>
            <p:nvPr/>
          </p:nvGrpSpPr>
          <p:grpSpPr>
            <a:xfrm>
              <a:off x="7782261" y="986828"/>
              <a:ext cx="3509633" cy="3805633"/>
              <a:chOff x="7782261" y="986828"/>
              <a:chExt cx="3509633" cy="3805633"/>
            </a:xfrm>
          </p:grpSpPr>
          <p:sp>
            <p:nvSpPr>
              <p:cNvPr id="561" name="Google Shape;561;p6"/>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6"/>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6"/>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6"/>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6"/>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6"/>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6"/>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6"/>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6"/>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6"/>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6"/>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6"/>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6"/>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6"/>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6"/>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6"/>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6"/>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6"/>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6"/>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6"/>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6"/>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6"/>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87" name="Google Shape;587;p6"/>
          <p:cNvGrpSpPr/>
          <p:nvPr/>
        </p:nvGrpSpPr>
        <p:grpSpPr>
          <a:xfrm rot="-907479">
            <a:off x="1345187" y="215396"/>
            <a:ext cx="506294" cy="294971"/>
            <a:chOff x="4376200" y="2476500"/>
            <a:chExt cx="2190750" cy="1276350"/>
          </a:xfrm>
        </p:grpSpPr>
        <p:sp>
          <p:nvSpPr>
            <p:cNvPr id="588" name="Google Shape;588;p6"/>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6"/>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90"/>
        <p:cNvGrpSpPr/>
        <p:nvPr/>
      </p:nvGrpSpPr>
      <p:grpSpPr>
        <a:xfrm>
          <a:off x="0" y="0"/>
          <a:ext cx="0" cy="0"/>
          <a:chOff x="0" y="0"/>
          <a:chExt cx="0" cy="0"/>
        </a:xfrm>
      </p:grpSpPr>
      <p:sp>
        <p:nvSpPr>
          <p:cNvPr id="591" name="Google Shape;591;p7"/>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92" name="Google Shape;592;p7"/>
          <p:cNvSpPr txBox="1">
            <a:spLocks noGrp="1"/>
          </p:cNvSpPr>
          <p:nvPr>
            <p:ph type="body" idx="1"/>
          </p:nvPr>
        </p:nvSpPr>
        <p:spPr>
          <a:xfrm>
            <a:off x="1315475" y="1577775"/>
            <a:ext cx="2078700" cy="29706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93" name="Google Shape;593;p7"/>
          <p:cNvSpPr txBox="1">
            <a:spLocks noGrp="1"/>
          </p:cNvSpPr>
          <p:nvPr>
            <p:ph type="body" idx="2"/>
          </p:nvPr>
        </p:nvSpPr>
        <p:spPr>
          <a:xfrm>
            <a:off x="3500604" y="1577775"/>
            <a:ext cx="2078700" cy="29706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94" name="Google Shape;594;p7"/>
          <p:cNvSpPr txBox="1">
            <a:spLocks noGrp="1"/>
          </p:cNvSpPr>
          <p:nvPr>
            <p:ph type="body" idx="3"/>
          </p:nvPr>
        </p:nvSpPr>
        <p:spPr>
          <a:xfrm>
            <a:off x="5685733" y="1577775"/>
            <a:ext cx="2078700" cy="29706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95" name="Google Shape;595;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596" name="Google Shape;596;p7"/>
          <p:cNvGrpSpPr/>
          <p:nvPr/>
        </p:nvGrpSpPr>
        <p:grpSpPr>
          <a:xfrm>
            <a:off x="8116071" y="3579918"/>
            <a:ext cx="571209" cy="571209"/>
            <a:chOff x="1911350" y="374650"/>
            <a:chExt cx="1739900" cy="1739900"/>
          </a:xfrm>
        </p:grpSpPr>
        <p:sp>
          <p:nvSpPr>
            <p:cNvPr id="597" name="Google Shape;597;p7"/>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98" name="Google Shape;598;p7"/>
            <p:cNvGrpSpPr/>
            <p:nvPr/>
          </p:nvGrpSpPr>
          <p:grpSpPr>
            <a:xfrm>
              <a:off x="1911350" y="534943"/>
              <a:ext cx="1733550" cy="1506282"/>
              <a:chOff x="1911350" y="534943"/>
              <a:chExt cx="1733550" cy="1506282"/>
            </a:xfrm>
          </p:grpSpPr>
          <p:sp>
            <p:nvSpPr>
              <p:cNvPr id="599" name="Google Shape;599;p7"/>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7"/>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7"/>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7"/>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7"/>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04" name="Google Shape;604;p7"/>
          <p:cNvGrpSpPr/>
          <p:nvPr/>
        </p:nvGrpSpPr>
        <p:grpSpPr>
          <a:xfrm>
            <a:off x="370412" y="812548"/>
            <a:ext cx="445084" cy="445770"/>
            <a:chOff x="7512049" y="977900"/>
            <a:chExt cx="4121150" cy="4127500"/>
          </a:xfrm>
        </p:grpSpPr>
        <p:sp>
          <p:nvSpPr>
            <p:cNvPr id="605" name="Google Shape;605;p7"/>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06" name="Google Shape;606;p7"/>
            <p:cNvGrpSpPr/>
            <p:nvPr/>
          </p:nvGrpSpPr>
          <p:grpSpPr>
            <a:xfrm>
              <a:off x="7782261" y="986828"/>
              <a:ext cx="3509633" cy="3805633"/>
              <a:chOff x="7782261" y="986828"/>
              <a:chExt cx="3509633" cy="3805633"/>
            </a:xfrm>
          </p:grpSpPr>
          <p:sp>
            <p:nvSpPr>
              <p:cNvPr id="607" name="Google Shape;607;p7"/>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7"/>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7"/>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7"/>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7"/>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7"/>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7"/>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7"/>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7"/>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7"/>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7"/>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7"/>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7"/>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7"/>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7"/>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7"/>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7"/>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7"/>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 name="Google Shape;625;p7"/>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6" name="Google Shape;626;p7"/>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7"/>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7"/>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7"/>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7"/>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7"/>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7"/>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33" name="Google Shape;633;p7"/>
          <p:cNvGrpSpPr/>
          <p:nvPr/>
        </p:nvGrpSpPr>
        <p:grpSpPr>
          <a:xfrm rot="-907479">
            <a:off x="1345187" y="215396"/>
            <a:ext cx="506294" cy="294971"/>
            <a:chOff x="4376200" y="2476500"/>
            <a:chExt cx="2190750" cy="1276350"/>
          </a:xfrm>
        </p:grpSpPr>
        <p:sp>
          <p:nvSpPr>
            <p:cNvPr id="634" name="Google Shape;634;p7"/>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7"/>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6"/>
        <p:cNvGrpSpPr/>
        <p:nvPr/>
      </p:nvGrpSpPr>
      <p:grpSpPr>
        <a:xfrm>
          <a:off x="0" y="0"/>
          <a:ext cx="0" cy="0"/>
          <a:chOff x="0" y="0"/>
          <a:chExt cx="0" cy="0"/>
        </a:xfrm>
      </p:grpSpPr>
      <p:sp>
        <p:nvSpPr>
          <p:cNvPr id="637" name="Google Shape;637;p8"/>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38" name="Google Shape;638;p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639" name="Google Shape;639;p8"/>
          <p:cNvGrpSpPr/>
          <p:nvPr/>
        </p:nvGrpSpPr>
        <p:grpSpPr>
          <a:xfrm>
            <a:off x="8116071" y="3579918"/>
            <a:ext cx="571209" cy="571209"/>
            <a:chOff x="1911350" y="374650"/>
            <a:chExt cx="1739900" cy="1739900"/>
          </a:xfrm>
        </p:grpSpPr>
        <p:sp>
          <p:nvSpPr>
            <p:cNvPr id="640" name="Google Shape;640;p8"/>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41" name="Google Shape;641;p8"/>
            <p:cNvGrpSpPr/>
            <p:nvPr/>
          </p:nvGrpSpPr>
          <p:grpSpPr>
            <a:xfrm>
              <a:off x="1911350" y="534943"/>
              <a:ext cx="1733550" cy="1506282"/>
              <a:chOff x="1911350" y="534943"/>
              <a:chExt cx="1733550" cy="1506282"/>
            </a:xfrm>
          </p:grpSpPr>
          <p:sp>
            <p:nvSpPr>
              <p:cNvPr id="642" name="Google Shape;642;p8"/>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8"/>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8"/>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8"/>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8"/>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47" name="Google Shape;647;p8"/>
          <p:cNvGrpSpPr/>
          <p:nvPr/>
        </p:nvGrpSpPr>
        <p:grpSpPr>
          <a:xfrm>
            <a:off x="370412" y="812548"/>
            <a:ext cx="445084" cy="445770"/>
            <a:chOff x="7512049" y="977900"/>
            <a:chExt cx="4121150" cy="4127500"/>
          </a:xfrm>
        </p:grpSpPr>
        <p:sp>
          <p:nvSpPr>
            <p:cNvPr id="648" name="Google Shape;648;p8"/>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49" name="Google Shape;649;p8"/>
            <p:cNvGrpSpPr/>
            <p:nvPr/>
          </p:nvGrpSpPr>
          <p:grpSpPr>
            <a:xfrm>
              <a:off x="7782261" y="986828"/>
              <a:ext cx="3509633" cy="3805633"/>
              <a:chOff x="7782261" y="986828"/>
              <a:chExt cx="3509633" cy="3805633"/>
            </a:xfrm>
          </p:grpSpPr>
          <p:sp>
            <p:nvSpPr>
              <p:cNvPr id="650" name="Google Shape;650;p8"/>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8"/>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8"/>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8"/>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8"/>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8"/>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8"/>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8"/>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8"/>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8"/>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8"/>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8"/>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8"/>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8"/>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8"/>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8"/>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8"/>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8"/>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8"/>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8"/>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8"/>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8"/>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8"/>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8"/>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8"/>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8"/>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76" name="Google Shape;676;p8"/>
          <p:cNvGrpSpPr/>
          <p:nvPr/>
        </p:nvGrpSpPr>
        <p:grpSpPr>
          <a:xfrm rot="-907479">
            <a:off x="1345187" y="215396"/>
            <a:ext cx="506294" cy="294971"/>
            <a:chOff x="4376200" y="2476500"/>
            <a:chExt cx="2190750" cy="1276350"/>
          </a:xfrm>
        </p:grpSpPr>
        <p:sp>
          <p:nvSpPr>
            <p:cNvPr id="677" name="Google Shape;677;p8"/>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8"/>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9"/>
        <p:cNvGrpSpPr/>
        <p:nvPr/>
      </p:nvGrpSpPr>
      <p:grpSpPr>
        <a:xfrm>
          <a:off x="0" y="0"/>
          <a:ext cx="0" cy="0"/>
          <a:chOff x="0" y="0"/>
          <a:chExt cx="0" cy="0"/>
        </a:xfrm>
      </p:grpSpPr>
      <p:sp>
        <p:nvSpPr>
          <p:cNvPr id="680" name="Google Shape;680;p9"/>
          <p:cNvSpPr txBox="1">
            <a:spLocks noGrp="1"/>
          </p:cNvSpPr>
          <p:nvPr>
            <p:ph type="body" idx="1"/>
          </p:nvPr>
        </p:nvSpPr>
        <p:spPr>
          <a:xfrm>
            <a:off x="1487475" y="3949100"/>
            <a:ext cx="6168900" cy="519600"/>
          </a:xfrm>
          <a:prstGeom prst="rect">
            <a:avLst/>
          </a:prstGeom>
        </p:spPr>
        <p:txBody>
          <a:bodyPr spcFirstLastPara="1" wrap="square" lIns="0" tIns="0" rIns="0" bIns="0" anchor="t" anchorCtr="0">
            <a:noAutofit/>
          </a:bodyPr>
          <a:lstStyle>
            <a:lvl1pPr marL="457200" lvl="0" indent="-228600" algn="ctr">
              <a:spcBef>
                <a:spcPts val="360"/>
              </a:spcBef>
              <a:spcAft>
                <a:spcPts val="0"/>
              </a:spcAft>
              <a:buSzPts val="1800"/>
              <a:buNone/>
              <a:defRPr sz="1800"/>
            </a:lvl1pPr>
          </a:lstStyle>
          <a:p>
            <a:endParaRPr/>
          </a:p>
        </p:txBody>
      </p:sp>
      <p:sp>
        <p:nvSpPr>
          <p:cNvPr id="681" name="Google Shape;681;p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682" name="Google Shape;682;p9"/>
          <p:cNvSpPr/>
          <p:nvPr/>
        </p:nvSpPr>
        <p:spPr>
          <a:xfrm>
            <a:off x="1116000" y="556563"/>
            <a:ext cx="6912000" cy="3411600"/>
          </a:xfrm>
          <a:prstGeom prst="roundRect">
            <a:avLst>
              <a:gd name="adj" fmla="val 1858"/>
            </a:avLst>
          </a:prstGeom>
          <a:solidFill>
            <a:schemeClr val="lt2"/>
          </a:solidFill>
          <a:ln>
            <a:noFill/>
          </a:ln>
          <a:effectLst>
            <a:outerShdw blurRad="214313"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3"/>
        <p:cNvGrpSpPr/>
        <p:nvPr/>
      </p:nvGrpSpPr>
      <p:grpSpPr>
        <a:xfrm>
          <a:off x="0" y="0"/>
          <a:ext cx="0" cy="0"/>
          <a:chOff x="0" y="0"/>
          <a:chExt cx="0" cy="0"/>
        </a:xfrm>
      </p:grpSpPr>
      <p:sp>
        <p:nvSpPr>
          <p:cNvPr id="684" name="Google Shape;684;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008391"/>
            </a:gs>
            <a:gs pos="27000">
              <a:srgbClr val="0F264C"/>
            </a:gs>
            <a:gs pos="71000">
              <a:srgbClr val="251047"/>
            </a:gs>
            <a:gs pos="100000">
              <a:srgbClr val="7D2A99"/>
            </a:gs>
          </a:gsLst>
          <a:lin ang="8100019" scaled="0"/>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34983" y="23463"/>
            <a:ext cx="8836892" cy="5105957"/>
            <a:chOff x="179953" y="31280"/>
            <a:chExt cx="11780952" cy="6807035"/>
          </a:xfrm>
        </p:grpSpPr>
        <p:sp>
          <p:nvSpPr>
            <p:cNvPr id="7" name="Google Shape;7;p1"/>
            <p:cNvSpPr/>
            <p:nvPr/>
          </p:nvSpPr>
          <p:spPr>
            <a:xfrm>
              <a:off x="1068794" y="4664468"/>
              <a:ext cx="38100" cy="38100"/>
            </a:xfrm>
            <a:custGeom>
              <a:avLst/>
              <a:gdLst/>
              <a:ahLst/>
              <a:cxnLst/>
              <a:rect l="l" t="t" r="r" b="b"/>
              <a:pathLst>
                <a:path w="38100" h="38100" extrusionOk="0">
                  <a:moveTo>
                    <a:pt x="19164" y="38341"/>
                  </a:moveTo>
                  <a:cubicBezTo>
                    <a:pt x="29752" y="38345"/>
                    <a:pt x="38338" y="29765"/>
                    <a:pt x="38341" y="19177"/>
                  </a:cubicBezTo>
                  <a:cubicBezTo>
                    <a:pt x="38345" y="8589"/>
                    <a:pt x="29765" y="3"/>
                    <a:pt x="19177" y="0"/>
                  </a:cubicBezTo>
                  <a:cubicBezTo>
                    <a:pt x="8589" y="-3"/>
                    <a:pt x="3" y="8577"/>
                    <a:pt x="0" y="19164"/>
                  </a:cubicBezTo>
                  <a:cubicBezTo>
                    <a:pt x="0" y="19166"/>
                    <a:pt x="0" y="19169"/>
                    <a:pt x="0" y="19171"/>
                  </a:cubicBezTo>
                  <a:cubicBezTo>
                    <a:pt x="-3" y="29755"/>
                    <a:pt x="8574" y="38338"/>
                    <a:pt x="19158" y="38341"/>
                  </a:cubicBezTo>
                  <a:cubicBezTo>
                    <a:pt x="19160" y="38341"/>
                    <a:pt x="19162" y="38341"/>
                    <a:pt x="19164" y="38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8;p1"/>
            <p:cNvSpPr/>
            <p:nvPr/>
          </p:nvSpPr>
          <p:spPr>
            <a:xfrm>
              <a:off x="2077834" y="386080"/>
              <a:ext cx="50800" cy="50800"/>
            </a:xfrm>
            <a:custGeom>
              <a:avLst/>
              <a:gdLst/>
              <a:ahLst/>
              <a:cxnLst/>
              <a:rect l="l" t="t" r="r" b="b"/>
              <a:pathLst>
                <a:path w="50800" h="50800" extrusionOk="0">
                  <a:moveTo>
                    <a:pt x="52070" y="26035"/>
                  </a:moveTo>
                  <a:cubicBezTo>
                    <a:pt x="52070" y="11656"/>
                    <a:pt x="40414" y="0"/>
                    <a:pt x="26035" y="0"/>
                  </a:cubicBezTo>
                  <a:cubicBezTo>
                    <a:pt x="11656" y="0"/>
                    <a:pt x="0" y="11656"/>
                    <a:pt x="0" y="26035"/>
                  </a:cubicBezTo>
                  <a:cubicBezTo>
                    <a:pt x="0" y="40414"/>
                    <a:pt x="11656" y="52070"/>
                    <a:pt x="26035" y="52070"/>
                  </a:cubicBezTo>
                  <a:cubicBezTo>
                    <a:pt x="40396" y="52088"/>
                    <a:pt x="52052" y="40460"/>
                    <a:pt x="52070" y="26099"/>
                  </a:cubicBezTo>
                  <a:cubicBezTo>
                    <a:pt x="52070" y="26077"/>
                    <a:pt x="52070" y="26056"/>
                    <a:pt x="52070" y="2603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9;p1"/>
            <p:cNvSpPr/>
            <p:nvPr/>
          </p:nvSpPr>
          <p:spPr>
            <a:xfrm>
              <a:off x="2151209" y="6736518"/>
              <a:ext cx="12700" cy="12700"/>
            </a:xfrm>
            <a:custGeom>
              <a:avLst/>
              <a:gdLst/>
              <a:ahLst/>
              <a:cxnLst/>
              <a:rect l="l" t="t" r="r" b="b"/>
              <a:pathLst>
                <a:path w="12700" h="12700" extrusionOk="0">
                  <a:moveTo>
                    <a:pt x="9112" y="0"/>
                  </a:moveTo>
                  <a:cubicBezTo>
                    <a:pt x="4080" y="0"/>
                    <a:pt x="0" y="4080"/>
                    <a:pt x="0" y="9113"/>
                  </a:cubicBezTo>
                  <a:cubicBezTo>
                    <a:pt x="0" y="14145"/>
                    <a:pt x="4080" y="18225"/>
                    <a:pt x="9112" y="18225"/>
                  </a:cubicBezTo>
                  <a:cubicBezTo>
                    <a:pt x="14145" y="18225"/>
                    <a:pt x="18224" y="14146"/>
                    <a:pt x="18224" y="9113"/>
                  </a:cubicBezTo>
                  <a:cubicBezTo>
                    <a:pt x="18224" y="9110"/>
                    <a:pt x="18224" y="9109"/>
                    <a:pt x="18224" y="9106"/>
                  </a:cubicBezTo>
                  <a:cubicBezTo>
                    <a:pt x="18224" y="4077"/>
                    <a:pt x="14148" y="1"/>
                    <a:pt x="9119" y="1"/>
                  </a:cubicBezTo>
                  <a:cubicBezTo>
                    <a:pt x="9116" y="1"/>
                    <a:pt x="9114" y="1"/>
                    <a:pt x="9112" y="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0;p1"/>
            <p:cNvSpPr/>
            <p:nvPr/>
          </p:nvSpPr>
          <p:spPr>
            <a:xfrm>
              <a:off x="1961020" y="5477167"/>
              <a:ext cx="31750" cy="31750"/>
            </a:xfrm>
            <a:custGeom>
              <a:avLst/>
              <a:gdLst/>
              <a:ahLst/>
              <a:cxnLst/>
              <a:rect l="l" t="t" r="r" b="b"/>
              <a:pathLst>
                <a:path w="31750" h="31750" extrusionOk="0">
                  <a:moveTo>
                    <a:pt x="16065" y="0"/>
                  </a:moveTo>
                  <a:cubicBezTo>
                    <a:pt x="7193" y="0"/>
                    <a:pt x="0" y="7193"/>
                    <a:pt x="0" y="16066"/>
                  </a:cubicBezTo>
                  <a:cubicBezTo>
                    <a:pt x="0" y="24938"/>
                    <a:pt x="7193" y="32131"/>
                    <a:pt x="16065" y="32131"/>
                  </a:cubicBezTo>
                  <a:cubicBezTo>
                    <a:pt x="24938" y="32131"/>
                    <a:pt x="32131" y="24939"/>
                    <a:pt x="32131" y="16066"/>
                  </a:cubicBezTo>
                  <a:cubicBezTo>
                    <a:pt x="32131" y="7193"/>
                    <a:pt x="24938" y="0"/>
                    <a:pt x="160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1"/>
            <p:cNvSpPr/>
            <p:nvPr/>
          </p:nvSpPr>
          <p:spPr>
            <a:xfrm>
              <a:off x="2037080" y="6555302"/>
              <a:ext cx="6350" cy="6350"/>
            </a:xfrm>
            <a:custGeom>
              <a:avLst/>
              <a:gdLst/>
              <a:ahLst/>
              <a:cxnLst/>
              <a:rect l="l" t="t" r="r" b="b"/>
              <a:pathLst>
                <a:path w="6350" h="6350" extrusionOk="0">
                  <a:moveTo>
                    <a:pt x="5810" y="0"/>
                  </a:moveTo>
                  <a:cubicBezTo>
                    <a:pt x="2601" y="0"/>
                    <a:pt x="0" y="2601"/>
                    <a:pt x="0" y="5810"/>
                  </a:cubicBezTo>
                  <a:cubicBezTo>
                    <a:pt x="0" y="9020"/>
                    <a:pt x="2601" y="11621"/>
                    <a:pt x="5810" y="11621"/>
                  </a:cubicBezTo>
                  <a:cubicBezTo>
                    <a:pt x="9019" y="11621"/>
                    <a:pt x="11621" y="9020"/>
                    <a:pt x="11621" y="5810"/>
                  </a:cubicBezTo>
                  <a:cubicBezTo>
                    <a:pt x="11621" y="2601"/>
                    <a:pt x="9019" y="0"/>
                    <a:pt x="581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1"/>
            <p:cNvSpPr/>
            <p:nvPr/>
          </p:nvSpPr>
          <p:spPr>
            <a:xfrm>
              <a:off x="1974679" y="4063314"/>
              <a:ext cx="19050" cy="19050"/>
            </a:xfrm>
            <a:custGeom>
              <a:avLst/>
              <a:gdLst/>
              <a:ahLst/>
              <a:cxnLst/>
              <a:rect l="l" t="t" r="r" b="b"/>
              <a:pathLst>
                <a:path w="19050" h="19050" extrusionOk="0">
                  <a:moveTo>
                    <a:pt x="11373" y="0"/>
                  </a:moveTo>
                  <a:cubicBezTo>
                    <a:pt x="5095" y="-3"/>
                    <a:pt x="3" y="5083"/>
                    <a:pt x="0" y="11360"/>
                  </a:cubicBezTo>
                  <a:cubicBezTo>
                    <a:pt x="-3" y="17638"/>
                    <a:pt x="5083" y="22730"/>
                    <a:pt x="11360" y="22733"/>
                  </a:cubicBezTo>
                  <a:cubicBezTo>
                    <a:pt x="17638" y="22737"/>
                    <a:pt x="22729" y="17650"/>
                    <a:pt x="22733" y="11373"/>
                  </a:cubicBezTo>
                  <a:cubicBezTo>
                    <a:pt x="22733" y="11369"/>
                    <a:pt x="22733" y="11364"/>
                    <a:pt x="22733" y="11360"/>
                  </a:cubicBezTo>
                  <a:cubicBezTo>
                    <a:pt x="22733" y="5086"/>
                    <a:pt x="17647" y="0"/>
                    <a:pt x="113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1"/>
            <p:cNvSpPr/>
            <p:nvPr/>
          </p:nvSpPr>
          <p:spPr>
            <a:xfrm>
              <a:off x="2573350" y="4374623"/>
              <a:ext cx="38100" cy="38100"/>
            </a:xfrm>
            <a:custGeom>
              <a:avLst/>
              <a:gdLst/>
              <a:ahLst/>
              <a:cxnLst/>
              <a:rect l="l" t="t" r="r" b="b"/>
              <a:pathLst>
                <a:path w="38100" h="38100" extrusionOk="0">
                  <a:moveTo>
                    <a:pt x="20955" y="0"/>
                  </a:moveTo>
                  <a:cubicBezTo>
                    <a:pt x="9382" y="0"/>
                    <a:pt x="0" y="9382"/>
                    <a:pt x="0" y="20955"/>
                  </a:cubicBezTo>
                  <a:cubicBezTo>
                    <a:pt x="0" y="32528"/>
                    <a:pt x="9382" y="41910"/>
                    <a:pt x="20955" y="41910"/>
                  </a:cubicBezTo>
                  <a:cubicBezTo>
                    <a:pt x="32528" y="41910"/>
                    <a:pt x="41910" y="32528"/>
                    <a:pt x="41910" y="20955"/>
                  </a:cubicBezTo>
                  <a:cubicBezTo>
                    <a:pt x="41910" y="9382"/>
                    <a:pt x="32528" y="0"/>
                    <a:pt x="2095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1"/>
            <p:cNvSpPr/>
            <p:nvPr/>
          </p:nvSpPr>
          <p:spPr>
            <a:xfrm>
              <a:off x="2497664" y="5861793"/>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1"/>
            <p:cNvSpPr/>
            <p:nvPr/>
          </p:nvSpPr>
          <p:spPr>
            <a:xfrm>
              <a:off x="2523972" y="4236904"/>
              <a:ext cx="19050" cy="19050"/>
            </a:xfrm>
            <a:custGeom>
              <a:avLst/>
              <a:gdLst/>
              <a:ahLst/>
              <a:cxnLst/>
              <a:rect l="l" t="t" r="r" b="b"/>
              <a:pathLst>
                <a:path w="19050" h="19050" extrusionOk="0">
                  <a:moveTo>
                    <a:pt x="20536" y="10268"/>
                  </a:moveTo>
                  <a:cubicBezTo>
                    <a:pt x="20536" y="4597"/>
                    <a:pt x="15939" y="0"/>
                    <a:pt x="10268" y="0"/>
                  </a:cubicBezTo>
                  <a:cubicBezTo>
                    <a:pt x="4597" y="0"/>
                    <a:pt x="0" y="4597"/>
                    <a:pt x="0" y="10268"/>
                  </a:cubicBezTo>
                  <a:cubicBezTo>
                    <a:pt x="0" y="15939"/>
                    <a:pt x="4597" y="20536"/>
                    <a:pt x="10268" y="20536"/>
                  </a:cubicBezTo>
                  <a:cubicBezTo>
                    <a:pt x="15935" y="20539"/>
                    <a:pt x="20532" y="15948"/>
                    <a:pt x="20536" y="10281"/>
                  </a:cubicBezTo>
                  <a:cubicBezTo>
                    <a:pt x="20536" y="10277"/>
                    <a:pt x="20536" y="10272"/>
                    <a:pt x="20536" y="1026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1"/>
            <p:cNvSpPr/>
            <p:nvPr/>
          </p:nvSpPr>
          <p:spPr>
            <a:xfrm>
              <a:off x="1880813" y="2823705"/>
              <a:ext cx="57150" cy="57150"/>
            </a:xfrm>
            <a:custGeom>
              <a:avLst/>
              <a:gdLst/>
              <a:ahLst/>
              <a:cxnLst/>
              <a:rect l="l" t="t" r="r" b="b"/>
              <a:pathLst>
                <a:path w="57150" h="57150" extrusionOk="0">
                  <a:moveTo>
                    <a:pt x="30378" y="0"/>
                  </a:moveTo>
                  <a:cubicBezTo>
                    <a:pt x="13601" y="0"/>
                    <a:pt x="0" y="13601"/>
                    <a:pt x="0" y="30378"/>
                  </a:cubicBezTo>
                  <a:cubicBezTo>
                    <a:pt x="0" y="47156"/>
                    <a:pt x="13601" y="60757"/>
                    <a:pt x="30378" y="60757"/>
                  </a:cubicBezTo>
                  <a:cubicBezTo>
                    <a:pt x="47156" y="60757"/>
                    <a:pt x="60757" y="47156"/>
                    <a:pt x="60757" y="30378"/>
                  </a:cubicBezTo>
                  <a:cubicBezTo>
                    <a:pt x="60760" y="13604"/>
                    <a:pt x="47165" y="3"/>
                    <a:pt x="30391" y="0"/>
                  </a:cubicBezTo>
                  <a:cubicBezTo>
                    <a:pt x="30387" y="0"/>
                    <a:pt x="30382" y="0"/>
                    <a:pt x="3037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1"/>
            <p:cNvSpPr/>
            <p:nvPr/>
          </p:nvSpPr>
          <p:spPr>
            <a:xfrm>
              <a:off x="2230050" y="5166030"/>
              <a:ext cx="38100" cy="38100"/>
            </a:xfrm>
            <a:custGeom>
              <a:avLst/>
              <a:gdLst/>
              <a:ahLst/>
              <a:cxnLst/>
              <a:rect l="l" t="t" r="r" b="b"/>
              <a:pathLst>
                <a:path w="38100" h="38100" extrusionOk="0">
                  <a:moveTo>
                    <a:pt x="0" y="21361"/>
                  </a:moveTo>
                  <a:cubicBezTo>
                    <a:pt x="3" y="33156"/>
                    <a:pt x="9567" y="42714"/>
                    <a:pt x="21361" y="42710"/>
                  </a:cubicBezTo>
                  <a:cubicBezTo>
                    <a:pt x="33156" y="42707"/>
                    <a:pt x="42714" y="33143"/>
                    <a:pt x="42710" y="21349"/>
                  </a:cubicBezTo>
                  <a:cubicBezTo>
                    <a:pt x="42707" y="9554"/>
                    <a:pt x="33143" y="-3"/>
                    <a:pt x="21349" y="0"/>
                  </a:cubicBezTo>
                  <a:cubicBezTo>
                    <a:pt x="9558" y="0"/>
                    <a:pt x="0" y="9558"/>
                    <a:pt x="0" y="21349"/>
                  </a:cubicBezTo>
                  <a:cubicBezTo>
                    <a:pt x="0" y="21353"/>
                    <a:pt x="0" y="21357"/>
                    <a:pt x="0" y="213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1"/>
            <p:cNvSpPr/>
            <p:nvPr/>
          </p:nvSpPr>
          <p:spPr>
            <a:xfrm>
              <a:off x="2693422" y="3646126"/>
              <a:ext cx="31750" cy="31750"/>
            </a:xfrm>
            <a:custGeom>
              <a:avLst/>
              <a:gdLst/>
              <a:ahLst/>
              <a:cxnLst/>
              <a:rect l="l" t="t" r="r" b="b"/>
              <a:pathLst>
                <a:path w="31750" h="31750" extrusionOk="0">
                  <a:moveTo>
                    <a:pt x="16123" y="0"/>
                  </a:moveTo>
                  <a:cubicBezTo>
                    <a:pt x="7215" y="3"/>
                    <a:pt x="-3" y="7227"/>
                    <a:pt x="0" y="16135"/>
                  </a:cubicBezTo>
                  <a:cubicBezTo>
                    <a:pt x="3" y="25043"/>
                    <a:pt x="7227" y="32262"/>
                    <a:pt x="16135" y="32258"/>
                  </a:cubicBezTo>
                  <a:cubicBezTo>
                    <a:pt x="25041" y="32255"/>
                    <a:pt x="32258" y="25035"/>
                    <a:pt x="32258" y="16129"/>
                  </a:cubicBezTo>
                  <a:cubicBezTo>
                    <a:pt x="32258" y="7221"/>
                    <a:pt x="25037" y="0"/>
                    <a:pt x="16129" y="0"/>
                  </a:cubicBezTo>
                  <a:cubicBezTo>
                    <a:pt x="16127" y="0"/>
                    <a:pt x="16125" y="0"/>
                    <a:pt x="1612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1"/>
            <p:cNvSpPr/>
            <p:nvPr/>
          </p:nvSpPr>
          <p:spPr>
            <a:xfrm>
              <a:off x="2347532" y="566260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14" y="25400"/>
                    <a:pt x="25400" y="19714"/>
                    <a:pt x="25400" y="12700"/>
                  </a:cubicBezTo>
                  <a:cubicBezTo>
                    <a:pt x="25400" y="5686"/>
                    <a:pt x="19714"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1"/>
            <p:cNvSpPr/>
            <p:nvPr/>
          </p:nvSpPr>
          <p:spPr>
            <a:xfrm>
              <a:off x="2285111" y="6760687"/>
              <a:ext cx="25400" cy="25400"/>
            </a:xfrm>
            <a:custGeom>
              <a:avLst/>
              <a:gdLst/>
              <a:ahLst/>
              <a:cxnLst/>
              <a:rect l="l" t="t" r="r" b="b"/>
              <a:pathLst>
                <a:path w="25400" h="25400" extrusionOk="0">
                  <a:moveTo>
                    <a:pt x="13684" y="0"/>
                  </a:moveTo>
                  <a:cubicBezTo>
                    <a:pt x="6127" y="0"/>
                    <a:pt x="0" y="6127"/>
                    <a:pt x="0" y="13684"/>
                  </a:cubicBezTo>
                  <a:cubicBezTo>
                    <a:pt x="0" y="21242"/>
                    <a:pt x="6127" y="27369"/>
                    <a:pt x="13684" y="27369"/>
                  </a:cubicBezTo>
                  <a:cubicBezTo>
                    <a:pt x="21242" y="27369"/>
                    <a:pt x="27368" y="21242"/>
                    <a:pt x="27368" y="13684"/>
                  </a:cubicBezTo>
                  <a:cubicBezTo>
                    <a:pt x="27368" y="6127"/>
                    <a:pt x="21242" y="0"/>
                    <a:pt x="136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1"/>
            <p:cNvSpPr/>
            <p:nvPr/>
          </p:nvSpPr>
          <p:spPr>
            <a:xfrm>
              <a:off x="2355717" y="2085683"/>
              <a:ext cx="57150" cy="57150"/>
            </a:xfrm>
            <a:custGeom>
              <a:avLst/>
              <a:gdLst/>
              <a:ahLst/>
              <a:cxnLst/>
              <a:rect l="l" t="t" r="r" b="b"/>
              <a:pathLst>
                <a:path w="57150" h="57150" extrusionOk="0">
                  <a:moveTo>
                    <a:pt x="30728" y="0"/>
                  </a:moveTo>
                  <a:cubicBezTo>
                    <a:pt x="13757" y="0"/>
                    <a:pt x="0" y="13757"/>
                    <a:pt x="0" y="30728"/>
                  </a:cubicBezTo>
                  <a:cubicBezTo>
                    <a:pt x="0" y="47698"/>
                    <a:pt x="13757" y="61455"/>
                    <a:pt x="30728" y="61455"/>
                  </a:cubicBezTo>
                  <a:cubicBezTo>
                    <a:pt x="47698" y="61455"/>
                    <a:pt x="61455" y="47698"/>
                    <a:pt x="61455" y="30728"/>
                  </a:cubicBezTo>
                  <a:cubicBezTo>
                    <a:pt x="61459" y="13761"/>
                    <a:pt x="47707" y="3"/>
                    <a:pt x="30740" y="0"/>
                  </a:cubicBezTo>
                  <a:cubicBezTo>
                    <a:pt x="30736" y="0"/>
                    <a:pt x="30732" y="0"/>
                    <a:pt x="3072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1"/>
            <p:cNvSpPr/>
            <p:nvPr/>
          </p:nvSpPr>
          <p:spPr>
            <a:xfrm>
              <a:off x="2726099" y="5620341"/>
              <a:ext cx="38100" cy="38100"/>
            </a:xfrm>
            <a:custGeom>
              <a:avLst/>
              <a:gdLst/>
              <a:ahLst/>
              <a:cxnLst/>
              <a:rect l="l" t="t" r="r" b="b"/>
              <a:pathLst>
                <a:path w="38100" h="38100" extrusionOk="0">
                  <a:moveTo>
                    <a:pt x="20758" y="0"/>
                  </a:moveTo>
                  <a:cubicBezTo>
                    <a:pt x="9294" y="0"/>
                    <a:pt x="0" y="9294"/>
                    <a:pt x="0" y="20758"/>
                  </a:cubicBezTo>
                  <a:cubicBezTo>
                    <a:pt x="0" y="32222"/>
                    <a:pt x="9294" y="41516"/>
                    <a:pt x="20758" y="41516"/>
                  </a:cubicBezTo>
                  <a:cubicBezTo>
                    <a:pt x="32223" y="41516"/>
                    <a:pt x="41516" y="32222"/>
                    <a:pt x="41516" y="20758"/>
                  </a:cubicBezTo>
                  <a:cubicBezTo>
                    <a:pt x="41516" y="20756"/>
                    <a:pt x="41516" y="20754"/>
                    <a:pt x="41516" y="20752"/>
                  </a:cubicBezTo>
                  <a:cubicBezTo>
                    <a:pt x="41520" y="9294"/>
                    <a:pt x="32235" y="3"/>
                    <a:pt x="20777" y="0"/>
                  </a:cubicBezTo>
                  <a:cubicBezTo>
                    <a:pt x="20771" y="0"/>
                    <a:pt x="20765" y="0"/>
                    <a:pt x="207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1"/>
            <p:cNvSpPr/>
            <p:nvPr/>
          </p:nvSpPr>
          <p:spPr>
            <a:xfrm>
              <a:off x="2411927" y="1760391"/>
              <a:ext cx="31750" cy="31750"/>
            </a:xfrm>
            <a:custGeom>
              <a:avLst/>
              <a:gdLst/>
              <a:ahLst/>
              <a:cxnLst/>
              <a:rect l="l" t="t" r="r" b="b"/>
              <a:pathLst>
                <a:path w="31750" h="31750" extrusionOk="0">
                  <a:moveTo>
                    <a:pt x="35217" y="17609"/>
                  </a:moveTo>
                  <a:cubicBezTo>
                    <a:pt x="35217" y="7884"/>
                    <a:pt x="27334" y="0"/>
                    <a:pt x="17609" y="0"/>
                  </a:cubicBezTo>
                  <a:cubicBezTo>
                    <a:pt x="7884" y="0"/>
                    <a:pt x="0" y="7884"/>
                    <a:pt x="0" y="17609"/>
                  </a:cubicBezTo>
                  <a:cubicBezTo>
                    <a:pt x="0" y="27334"/>
                    <a:pt x="7884" y="35217"/>
                    <a:pt x="17609" y="35217"/>
                  </a:cubicBezTo>
                  <a:cubicBezTo>
                    <a:pt x="27334" y="35217"/>
                    <a:pt x="35217" y="27334"/>
                    <a:pt x="35217" y="1760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1"/>
            <p:cNvSpPr/>
            <p:nvPr/>
          </p:nvSpPr>
          <p:spPr>
            <a:xfrm>
              <a:off x="1255230" y="5007401"/>
              <a:ext cx="44450" cy="44450"/>
            </a:xfrm>
            <a:custGeom>
              <a:avLst/>
              <a:gdLst/>
              <a:ahLst/>
              <a:cxnLst/>
              <a:rect l="l" t="t" r="r" b="b"/>
              <a:pathLst>
                <a:path w="44450" h="44450" extrusionOk="0">
                  <a:moveTo>
                    <a:pt x="25260" y="0"/>
                  </a:moveTo>
                  <a:cubicBezTo>
                    <a:pt x="11309" y="0"/>
                    <a:pt x="0" y="11309"/>
                    <a:pt x="0" y="25260"/>
                  </a:cubicBezTo>
                  <a:cubicBezTo>
                    <a:pt x="0" y="39211"/>
                    <a:pt x="11309" y="50521"/>
                    <a:pt x="25260" y="50521"/>
                  </a:cubicBezTo>
                  <a:cubicBezTo>
                    <a:pt x="39211" y="50521"/>
                    <a:pt x="50521" y="39212"/>
                    <a:pt x="50521" y="25260"/>
                  </a:cubicBezTo>
                  <a:cubicBezTo>
                    <a:pt x="50528" y="11317"/>
                    <a:pt x="39229" y="7"/>
                    <a:pt x="25286" y="0"/>
                  </a:cubicBezTo>
                  <a:cubicBezTo>
                    <a:pt x="25277" y="0"/>
                    <a:pt x="25269" y="0"/>
                    <a:pt x="252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1"/>
            <p:cNvSpPr/>
            <p:nvPr/>
          </p:nvSpPr>
          <p:spPr>
            <a:xfrm>
              <a:off x="1263783" y="5356276"/>
              <a:ext cx="19050" cy="19050"/>
            </a:xfrm>
            <a:custGeom>
              <a:avLst/>
              <a:gdLst/>
              <a:ahLst/>
              <a:cxnLst/>
              <a:rect l="l" t="t" r="r" b="b"/>
              <a:pathLst>
                <a:path w="19050" h="19050" extrusionOk="0">
                  <a:moveTo>
                    <a:pt x="9760" y="0"/>
                  </a:moveTo>
                  <a:cubicBezTo>
                    <a:pt x="4373" y="-3"/>
                    <a:pt x="3" y="4361"/>
                    <a:pt x="0" y="9747"/>
                  </a:cubicBezTo>
                  <a:cubicBezTo>
                    <a:pt x="-3" y="15134"/>
                    <a:pt x="4360" y="19503"/>
                    <a:pt x="9747" y="19507"/>
                  </a:cubicBezTo>
                  <a:cubicBezTo>
                    <a:pt x="15134" y="19510"/>
                    <a:pt x="19504" y="15146"/>
                    <a:pt x="19507" y="9760"/>
                  </a:cubicBezTo>
                  <a:cubicBezTo>
                    <a:pt x="19507" y="9756"/>
                    <a:pt x="19507" y="9751"/>
                    <a:pt x="19507" y="9747"/>
                  </a:cubicBezTo>
                  <a:cubicBezTo>
                    <a:pt x="19504" y="4365"/>
                    <a:pt x="15142" y="3"/>
                    <a:pt x="97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1"/>
            <p:cNvSpPr/>
            <p:nvPr/>
          </p:nvSpPr>
          <p:spPr>
            <a:xfrm>
              <a:off x="1334351" y="4931766"/>
              <a:ext cx="25400" cy="25400"/>
            </a:xfrm>
            <a:custGeom>
              <a:avLst/>
              <a:gdLst/>
              <a:ahLst/>
              <a:cxnLst/>
              <a:rect l="l" t="t" r="r" b="b"/>
              <a:pathLst>
                <a:path w="25400" h="25400" extrusionOk="0">
                  <a:moveTo>
                    <a:pt x="13202" y="0"/>
                  </a:moveTo>
                  <a:cubicBezTo>
                    <a:pt x="5911" y="0"/>
                    <a:pt x="0" y="5910"/>
                    <a:pt x="0" y="13202"/>
                  </a:cubicBezTo>
                  <a:cubicBezTo>
                    <a:pt x="0" y="20493"/>
                    <a:pt x="5911" y="26403"/>
                    <a:pt x="13202" y="26403"/>
                  </a:cubicBezTo>
                  <a:cubicBezTo>
                    <a:pt x="20493" y="26403"/>
                    <a:pt x="26403" y="20493"/>
                    <a:pt x="26403" y="13202"/>
                  </a:cubicBezTo>
                  <a:cubicBezTo>
                    <a:pt x="26403" y="5910"/>
                    <a:pt x="20493" y="0"/>
                    <a:pt x="132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1"/>
            <p:cNvSpPr/>
            <p:nvPr/>
          </p:nvSpPr>
          <p:spPr>
            <a:xfrm>
              <a:off x="1231817" y="6471920"/>
              <a:ext cx="6350" cy="6350"/>
            </a:xfrm>
            <a:custGeom>
              <a:avLst/>
              <a:gdLst/>
              <a:ahLst/>
              <a:cxnLst/>
              <a:rect l="l" t="t" r="r" b="b"/>
              <a:pathLst>
                <a:path w="6350" h="6350" extrusionOk="0">
                  <a:moveTo>
                    <a:pt x="4445" y="0"/>
                  </a:moveTo>
                  <a:cubicBezTo>
                    <a:pt x="1990" y="0"/>
                    <a:pt x="0" y="1990"/>
                    <a:pt x="0" y="4445"/>
                  </a:cubicBezTo>
                  <a:cubicBezTo>
                    <a:pt x="0" y="6900"/>
                    <a:pt x="1990" y="8890"/>
                    <a:pt x="4445" y="8890"/>
                  </a:cubicBezTo>
                  <a:cubicBezTo>
                    <a:pt x="6900" y="8890"/>
                    <a:pt x="8890" y="6900"/>
                    <a:pt x="8890" y="4445"/>
                  </a:cubicBezTo>
                  <a:cubicBezTo>
                    <a:pt x="8890" y="1990"/>
                    <a:pt x="6900" y="0"/>
                    <a:pt x="44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1"/>
            <p:cNvSpPr/>
            <p:nvPr/>
          </p:nvSpPr>
          <p:spPr>
            <a:xfrm>
              <a:off x="1340218" y="2842349"/>
              <a:ext cx="19050" cy="19050"/>
            </a:xfrm>
            <a:custGeom>
              <a:avLst/>
              <a:gdLst/>
              <a:ahLst/>
              <a:cxnLst/>
              <a:rect l="l" t="t" r="r" b="b"/>
              <a:pathLst>
                <a:path w="19050" h="19050" extrusionOk="0">
                  <a:moveTo>
                    <a:pt x="12529" y="0"/>
                  </a:moveTo>
                  <a:cubicBezTo>
                    <a:pt x="5616" y="-7"/>
                    <a:pt x="7" y="5591"/>
                    <a:pt x="0" y="12503"/>
                  </a:cubicBezTo>
                  <a:cubicBezTo>
                    <a:pt x="-7" y="19416"/>
                    <a:pt x="5591" y="25025"/>
                    <a:pt x="12503" y="25032"/>
                  </a:cubicBezTo>
                  <a:cubicBezTo>
                    <a:pt x="19415" y="25039"/>
                    <a:pt x="25025" y="19441"/>
                    <a:pt x="25032" y="12529"/>
                  </a:cubicBezTo>
                  <a:cubicBezTo>
                    <a:pt x="25032" y="12524"/>
                    <a:pt x="25032" y="12520"/>
                    <a:pt x="25032" y="12516"/>
                  </a:cubicBezTo>
                  <a:cubicBezTo>
                    <a:pt x="25035" y="5607"/>
                    <a:pt x="19437" y="3"/>
                    <a:pt x="125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1"/>
            <p:cNvSpPr/>
            <p:nvPr/>
          </p:nvSpPr>
          <p:spPr>
            <a:xfrm>
              <a:off x="1105541" y="5653050"/>
              <a:ext cx="38100" cy="38100"/>
            </a:xfrm>
            <a:custGeom>
              <a:avLst/>
              <a:gdLst/>
              <a:ahLst/>
              <a:cxnLst/>
              <a:rect l="l" t="t" r="r" b="b"/>
              <a:pathLst>
                <a:path w="38100" h="38100" extrusionOk="0">
                  <a:moveTo>
                    <a:pt x="43625" y="21818"/>
                  </a:moveTo>
                  <a:cubicBezTo>
                    <a:pt x="43628" y="9772"/>
                    <a:pt x="33865" y="3"/>
                    <a:pt x="21819" y="0"/>
                  </a:cubicBezTo>
                  <a:cubicBezTo>
                    <a:pt x="9772" y="-3"/>
                    <a:pt x="4" y="9759"/>
                    <a:pt x="0" y="21806"/>
                  </a:cubicBezTo>
                  <a:cubicBezTo>
                    <a:pt x="-3" y="33853"/>
                    <a:pt x="9759" y="43621"/>
                    <a:pt x="21806" y="43624"/>
                  </a:cubicBezTo>
                  <a:cubicBezTo>
                    <a:pt x="21808" y="43624"/>
                    <a:pt x="21810" y="43624"/>
                    <a:pt x="21812" y="43624"/>
                  </a:cubicBezTo>
                  <a:cubicBezTo>
                    <a:pt x="33855" y="43628"/>
                    <a:pt x="43621" y="33868"/>
                    <a:pt x="43625" y="21825"/>
                  </a:cubicBezTo>
                  <a:cubicBezTo>
                    <a:pt x="43625" y="21823"/>
                    <a:pt x="43625" y="21821"/>
                    <a:pt x="43625" y="2181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1"/>
            <p:cNvSpPr/>
            <p:nvPr/>
          </p:nvSpPr>
          <p:spPr>
            <a:xfrm>
              <a:off x="1162025" y="2338070"/>
              <a:ext cx="63500" cy="63500"/>
            </a:xfrm>
            <a:custGeom>
              <a:avLst/>
              <a:gdLst/>
              <a:ahLst/>
              <a:cxnLst/>
              <a:rect l="l" t="t" r="r" b="b"/>
              <a:pathLst>
                <a:path w="63500" h="63500" extrusionOk="0">
                  <a:moveTo>
                    <a:pt x="32106" y="0"/>
                  </a:moveTo>
                  <a:cubicBezTo>
                    <a:pt x="14374" y="0"/>
                    <a:pt x="0" y="14374"/>
                    <a:pt x="0" y="32106"/>
                  </a:cubicBezTo>
                  <a:cubicBezTo>
                    <a:pt x="0" y="49837"/>
                    <a:pt x="14374" y="64211"/>
                    <a:pt x="32106" y="64211"/>
                  </a:cubicBezTo>
                  <a:cubicBezTo>
                    <a:pt x="49837" y="64211"/>
                    <a:pt x="64211" y="49837"/>
                    <a:pt x="64211" y="32106"/>
                  </a:cubicBezTo>
                  <a:cubicBezTo>
                    <a:pt x="64211" y="32103"/>
                    <a:pt x="64211" y="32101"/>
                    <a:pt x="64211" y="32099"/>
                  </a:cubicBezTo>
                  <a:cubicBezTo>
                    <a:pt x="64215" y="14375"/>
                    <a:pt x="49849" y="3"/>
                    <a:pt x="32125" y="0"/>
                  </a:cubicBezTo>
                  <a:cubicBezTo>
                    <a:pt x="32118" y="0"/>
                    <a:pt x="32112" y="0"/>
                    <a:pt x="32106"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1"/>
            <p:cNvSpPr/>
            <p:nvPr/>
          </p:nvSpPr>
          <p:spPr>
            <a:xfrm>
              <a:off x="1072140" y="2474252"/>
              <a:ext cx="31750" cy="31750"/>
            </a:xfrm>
            <a:custGeom>
              <a:avLst/>
              <a:gdLst/>
              <a:ahLst/>
              <a:cxnLst/>
              <a:rect l="l" t="t" r="r" b="b"/>
              <a:pathLst>
                <a:path w="31750" h="31750" extrusionOk="0">
                  <a:moveTo>
                    <a:pt x="16415" y="32842"/>
                  </a:moveTo>
                  <a:cubicBezTo>
                    <a:pt x="25484" y="32846"/>
                    <a:pt x="32839" y="25497"/>
                    <a:pt x="32842" y="16427"/>
                  </a:cubicBezTo>
                  <a:cubicBezTo>
                    <a:pt x="32846" y="7358"/>
                    <a:pt x="25497" y="3"/>
                    <a:pt x="16427" y="0"/>
                  </a:cubicBezTo>
                  <a:cubicBezTo>
                    <a:pt x="7358" y="-3"/>
                    <a:pt x="4" y="7346"/>
                    <a:pt x="0" y="16415"/>
                  </a:cubicBezTo>
                  <a:cubicBezTo>
                    <a:pt x="0" y="16417"/>
                    <a:pt x="0" y="16419"/>
                    <a:pt x="0" y="16421"/>
                  </a:cubicBezTo>
                  <a:cubicBezTo>
                    <a:pt x="-3" y="25487"/>
                    <a:pt x="7343" y="32839"/>
                    <a:pt x="16408" y="32842"/>
                  </a:cubicBezTo>
                  <a:cubicBezTo>
                    <a:pt x="16411" y="32842"/>
                    <a:pt x="16413" y="32842"/>
                    <a:pt x="16415" y="328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1"/>
            <p:cNvSpPr/>
            <p:nvPr/>
          </p:nvSpPr>
          <p:spPr>
            <a:xfrm>
              <a:off x="1121016" y="6391853"/>
              <a:ext cx="25400" cy="25400"/>
            </a:xfrm>
            <a:custGeom>
              <a:avLst/>
              <a:gdLst/>
              <a:ahLst/>
              <a:cxnLst/>
              <a:rect l="l" t="t" r="r" b="b"/>
              <a:pathLst>
                <a:path w="25400" h="25400" extrusionOk="0">
                  <a:moveTo>
                    <a:pt x="15291" y="0"/>
                  </a:moveTo>
                  <a:cubicBezTo>
                    <a:pt x="6842" y="3"/>
                    <a:pt x="-3" y="6855"/>
                    <a:pt x="0" y="15303"/>
                  </a:cubicBezTo>
                  <a:cubicBezTo>
                    <a:pt x="3" y="23752"/>
                    <a:pt x="6855" y="30598"/>
                    <a:pt x="15304" y="30594"/>
                  </a:cubicBezTo>
                  <a:cubicBezTo>
                    <a:pt x="23749" y="30591"/>
                    <a:pt x="30594" y="23743"/>
                    <a:pt x="30594" y="15297"/>
                  </a:cubicBezTo>
                  <a:cubicBezTo>
                    <a:pt x="30598" y="6852"/>
                    <a:pt x="23755" y="3"/>
                    <a:pt x="15310" y="0"/>
                  </a:cubicBezTo>
                  <a:cubicBezTo>
                    <a:pt x="15304" y="0"/>
                    <a:pt x="15297" y="0"/>
                    <a:pt x="152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1"/>
            <p:cNvSpPr/>
            <p:nvPr/>
          </p:nvSpPr>
          <p:spPr>
            <a:xfrm>
              <a:off x="1800434" y="6718503"/>
              <a:ext cx="25400" cy="25400"/>
            </a:xfrm>
            <a:custGeom>
              <a:avLst/>
              <a:gdLst/>
              <a:ahLst/>
              <a:cxnLst/>
              <a:rect l="l" t="t" r="r" b="b"/>
              <a:pathLst>
                <a:path w="25400" h="25400" extrusionOk="0">
                  <a:moveTo>
                    <a:pt x="14072" y="0"/>
                  </a:moveTo>
                  <a:cubicBezTo>
                    <a:pt x="6300" y="0"/>
                    <a:pt x="0" y="6300"/>
                    <a:pt x="0" y="14071"/>
                  </a:cubicBezTo>
                  <a:cubicBezTo>
                    <a:pt x="0" y="21843"/>
                    <a:pt x="6300" y="28142"/>
                    <a:pt x="14072" y="28142"/>
                  </a:cubicBezTo>
                  <a:cubicBezTo>
                    <a:pt x="21843" y="28142"/>
                    <a:pt x="28143" y="21842"/>
                    <a:pt x="28143" y="14071"/>
                  </a:cubicBezTo>
                  <a:cubicBezTo>
                    <a:pt x="28143" y="6300"/>
                    <a:pt x="21843" y="0"/>
                    <a:pt x="140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1"/>
            <p:cNvSpPr/>
            <p:nvPr/>
          </p:nvSpPr>
          <p:spPr>
            <a:xfrm>
              <a:off x="1729626" y="3556152"/>
              <a:ext cx="44450" cy="44450"/>
            </a:xfrm>
            <a:custGeom>
              <a:avLst/>
              <a:gdLst/>
              <a:ahLst/>
              <a:cxnLst/>
              <a:rect l="l" t="t" r="r" b="b"/>
              <a:pathLst>
                <a:path w="44450" h="44450" extrusionOk="0">
                  <a:moveTo>
                    <a:pt x="24130" y="0"/>
                  </a:moveTo>
                  <a:cubicBezTo>
                    <a:pt x="10803" y="0"/>
                    <a:pt x="0" y="10803"/>
                    <a:pt x="0" y="24130"/>
                  </a:cubicBezTo>
                  <a:cubicBezTo>
                    <a:pt x="0" y="37457"/>
                    <a:pt x="10803" y="48260"/>
                    <a:pt x="24130" y="48260"/>
                  </a:cubicBezTo>
                  <a:cubicBezTo>
                    <a:pt x="37457" y="48260"/>
                    <a:pt x="48260" y="37457"/>
                    <a:pt x="48260" y="24130"/>
                  </a:cubicBezTo>
                  <a:cubicBezTo>
                    <a:pt x="48260" y="10803"/>
                    <a:pt x="37456" y="0"/>
                    <a:pt x="2413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1"/>
            <p:cNvSpPr/>
            <p:nvPr/>
          </p:nvSpPr>
          <p:spPr>
            <a:xfrm>
              <a:off x="1706347" y="6064517"/>
              <a:ext cx="19050" cy="19050"/>
            </a:xfrm>
            <a:custGeom>
              <a:avLst/>
              <a:gdLst/>
              <a:ahLst/>
              <a:cxnLst/>
              <a:rect l="l" t="t" r="r" b="b"/>
              <a:pathLst>
                <a:path w="19050" h="19050" extrusionOk="0">
                  <a:moveTo>
                    <a:pt x="10458" y="0"/>
                  </a:moveTo>
                  <a:cubicBezTo>
                    <a:pt x="4682" y="0"/>
                    <a:pt x="0" y="4682"/>
                    <a:pt x="0" y="10458"/>
                  </a:cubicBezTo>
                  <a:cubicBezTo>
                    <a:pt x="0" y="16234"/>
                    <a:pt x="4682" y="20917"/>
                    <a:pt x="10458" y="20917"/>
                  </a:cubicBezTo>
                  <a:cubicBezTo>
                    <a:pt x="16234" y="20917"/>
                    <a:pt x="20917" y="16234"/>
                    <a:pt x="20917" y="10458"/>
                  </a:cubicBezTo>
                  <a:cubicBezTo>
                    <a:pt x="20920" y="4686"/>
                    <a:pt x="16244" y="3"/>
                    <a:pt x="10471" y="0"/>
                  </a:cubicBezTo>
                  <a:cubicBezTo>
                    <a:pt x="10467" y="0"/>
                    <a:pt x="10463" y="0"/>
                    <a:pt x="104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1"/>
            <p:cNvSpPr/>
            <p:nvPr/>
          </p:nvSpPr>
          <p:spPr>
            <a:xfrm>
              <a:off x="1624012" y="6227654"/>
              <a:ext cx="31750" cy="31750"/>
            </a:xfrm>
            <a:custGeom>
              <a:avLst/>
              <a:gdLst/>
              <a:ahLst/>
              <a:cxnLst/>
              <a:rect l="l" t="t" r="r" b="b"/>
              <a:pathLst>
                <a:path w="31750" h="31750" extrusionOk="0">
                  <a:moveTo>
                    <a:pt x="18523" y="0"/>
                  </a:moveTo>
                  <a:cubicBezTo>
                    <a:pt x="8290" y="4"/>
                    <a:pt x="-3" y="8303"/>
                    <a:pt x="0" y="18536"/>
                  </a:cubicBezTo>
                  <a:cubicBezTo>
                    <a:pt x="3" y="28770"/>
                    <a:pt x="8302" y="37062"/>
                    <a:pt x="18536" y="37059"/>
                  </a:cubicBezTo>
                  <a:cubicBezTo>
                    <a:pt x="28767" y="37055"/>
                    <a:pt x="37058" y="28761"/>
                    <a:pt x="37058" y="18529"/>
                  </a:cubicBezTo>
                  <a:cubicBezTo>
                    <a:pt x="37062" y="8299"/>
                    <a:pt x="28772" y="4"/>
                    <a:pt x="18542" y="0"/>
                  </a:cubicBezTo>
                  <a:cubicBezTo>
                    <a:pt x="18536" y="0"/>
                    <a:pt x="18529" y="0"/>
                    <a:pt x="18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1"/>
            <p:cNvSpPr/>
            <p:nvPr/>
          </p:nvSpPr>
          <p:spPr>
            <a:xfrm>
              <a:off x="1823568" y="5126171"/>
              <a:ext cx="44450" cy="44450"/>
            </a:xfrm>
            <a:custGeom>
              <a:avLst/>
              <a:gdLst/>
              <a:ahLst/>
              <a:cxnLst/>
              <a:rect l="l" t="t" r="r" b="b"/>
              <a:pathLst>
                <a:path w="44450" h="44450" extrusionOk="0">
                  <a:moveTo>
                    <a:pt x="23647" y="0"/>
                  </a:moveTo>
                  <a:cubicBezTo>
                    <a:pt x="10584" y="3"/>
                    <a:pt x="-3" y="10597"/>
                    <a:pt x="0" y="23660"/>
                  </a:cubicBezTo>
                  <a:cubicBezTo>
                    <a:pt x="3" y="36724"/>
                    <a:pt x="10596" y="47311"/>
                    <a:pt x="23660" y="47308"/>
                  </a:cubicBezTo>
                  <a:cubicBezTo>
                    <a:pt x="36711" y="47304"/>
                    <a:pt x="47294" y="36730"/>
                    <a:pt x="47308" y="23679"/>
                  </a:cubicBezTo>
                  <a:cubicBezTo>
                    <a:pt x="47322" y="10616"/>
                    <a:pt x="36743" y="14"/>
                    <a:pt x="23679" y="0"/>
                  </a:cubicBezTo>
                  <a:cubicBezTo>
                    <a:pt x="23669" y="0"/>
                    <a:pt x="23658" y="0"/>
                    <a:pt x="236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1"/>
            <p:cNvSpPr/>
            <p:nvPr/>
          </p:nvSpPr>
          <p:spPr>
            <a:xfrm>
              <a:off x="1460786" y="5867267"/>
              <a:ext cx="63500" cy="63500"/>
            </a:xfrm>
            <a:custGeom>
              <a:avLst/>
              <a:gdLst/>
              <a:ahLst/>
              <a:cxnLst/>
              <a:rect l="l" t="t" r="r" b="b"/>
              <a:pathLst>
                <a:path w="63500" h="63500" extrusionOk="0">
                  <a:moveTo>
                    <a:pt x="66307" y="33153"/>
                  </a:moveTo>
                  <a:cubicBezTo>
                    <a:pt x="66307" y="14843"/>
                    <a:pt x="51463" y="0"/>
                    <a:pt x="33153" y="0"/>
                  </a:cubicBezTo>
                  <a:cubicBezTo>
                    <a:pt x="14843" y="0"/>
                    <a:pt x="0" y="14843"/>
                    <a:pt x="0" y="33153"/>
                  </a:cubicBezTo>
                  <a:cubicBezTo>
                    <a:pt x="0" y="51464"/>
                    <a:pt x="14843" y="66307"/>
                    <a:pt x="33153" y="66307"/>
                  </a:cubicBezTo>
                  <a:cubicBezTo>
                    <a:pt x="51460" y="66310"/>
                    <a:pt x="66303" y="51473"/>
                    <a:pt x="66307" y="33166"/>
                  </a:cubicBezTo>
                  <a:cubicBezTo>
                    <a:pt x="66307" y="33162"/>
                    <a:pt x="66307" y="33158"/>
                    <a:pt x="66307" y="331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1"/>
            <p:cNvSpPr/>
            <p:nvPr/>
          </p:nvSpPr>
          <p:spPr>
            <a:xfrm>
              <a:off x="1557426" y="1466704"/>
              <a:ext cx="38100" cy="38100"/>
            </a:xfrm>
            <a:custGeom>
              <a:avLst/>
              <a:gdLst/>
              <a:ahLst/>
              <a:cxnLst/>
              <a:rect l="l" t="t" r="r" b="b"/>
              <a:pathLst>
                <a:path w="38100" h="38100" extrusionOk="0">
                  <a:moveTo>
                    <a:pt x="44221" y="22104"/>
                  </a:moveTo>
                  <a:cubicBezTo>
                    <a:pt x="44218" y="9893"/>
                    <a:pt x="34316" y="-3"/>
                    <a:pt x="22104" y="0"/>
                  </a:cubicBezTo>
                  <a:cubicBezTo>
                    <a:pt x="9893" y="3"/>
                    <a:pt x="-3" y="9906"/>
                    <a:pt x="0" y="22117"/>
                  </a:cubicBezTo>
                  <a:cubicBezTo>
                    <a:pt x="3" y="34326"/>
                    <a:pt x="9902" y="44221"/>
                    <a:pt x="22111" y="44221"/>
                  </a:cubicBezTo>
                  <a:cubicBezTo>
                    <a:pt x="34319" y="44225"/>
                    <a:pt x="44218" y="34331"/>
                    <a:pt x="44221" y="22123"/>
                  </a:cubicBezTo>
                  <a:cubicBezTo>
                    <a:pt x="44221" y="22117"/>
                    <a:pt x="44221" y="22111"/>
                    <a:pt x="44221" y="221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1"/>
            <p:cNvSpPr/>
            <p:nvPr/>
          </p:nvSpPr>
          <p:spPr>
            <a:xfrm>
              <a:off x="1323353" y="1862728"/>
              <a:ext cx="50800" cy="50800"/>
            </a:xfrm>
            <a:custGeom>
              <a:avLst/>
              <a:gdLst/>
              <a:ahLst/>
              <a:cxnLst/>
              <a:rect l="l" t="t" r="r" b="b"/>
              <a:pathLst>
                <a:path w="50800" h="50800" extrusionOk="0">
                  <a:moveTo>
                    <a:pt x="25832" y="0"/>
                  </a:moveTo>
                  <a:cubicBezTo>
                    <a:pt x="11565" y="0"/>
                    <a:pt x="0" y="11565"/>
                    <a:pt x="0" y="25832"/>
                  </a:cubicBezTo>
                  <a:cubicBezTo>
                    <a:pt x="0" y="40098"/>
                    <a:pt x="11565" y="51664"/>
                    <a:pt x="25832" y="51664"/>
                  </a:cubicBezTo>
                  <a:cubicBezTo>
                    <a:pt x="40098" y="51664"/>
                    <a:pt x="51664" y="40098"/>
                    <a:pt x="51664" y="25832"/>
                  </a:cubicBezTo>
                  <a:cubicBezTo>
                    <a:pt x="51670" y="11572"/>
                    <a:pt x="40117" y="7"/>
                    <a:pt x="25857" y="0"/>
                  </a:cubicBezTo>
                  <a:cubicBezTo>
                    <a:pt x="25849" y="0"/>
                    <a:pt x="25840" y="0"/>
                    <a:pt x="2583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1"/>
            <p:cNvSpPr/>
            <p:nvPr/>
          </p:nvSpPr>
          <p:spPr>
            <a:xfrm>
              <a:off x="1394263" y="4144575"/>
              <a:ext cx="31750" cy="31750"/>
            </a:xfrm>
            <a:custGeom>
              <a:avLst/>
              <a:gdLst/>
              <a:ahLst/>
              <a:cxnLst/>
              <a:rect l="l" t="t" r="r" b="b"/>
              <a:pathLst>
                <a:path w="31750" h="31750" extrusionOk="0">
                  <a:moveTo>
                    <a:pt x="17069" y="0"/>
                  </a:moveTo>
                  <a:cubicBezTo>
                    <a:pt x="7642" y="0"/>
                    <a:pt x="0" y="7642"/>
                    <a:pt x="0" y="17069"/>
                  </a:cubicBezTo>
                  <a:cubicBezTo>
                    <a:pt x="0" y="26496"/>
                    <a:pt x="7642" y="34137"/>
                    <a:pt x="17069" y="34137"/>
                  </a:cubicBezTo>
                  <a:cubicBezTo>
                    <a:pt x="26496" y="34137"/>
                    <a:pt x="34138" y="26496"/>
                    <a:pt x="34138" y="17069"/>
                  </a:cubicBezTo>
                  <a:cubicBezTo>
                    <a:pt x="34138" y="7642"/>
                    <a:pt x="26496" y="0"/>
                    <a:pt x="170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1"/>
            <p:cNvSpPr/>
            <p:nvPr/>
          </p:nvSpPr>
          <p:spPr>
            <a:xfrm>
              <a:off x="2021840" y="1025296"/>
              <a:ext cx="25400" cy="25400"/>
            </a:xfrm>
            <a:custGeom>
              <a:avLst/>
              <a:gdLst/>
              <a:ahLst/>
              <a:cxnLst/>
              <a:rect l="l" t="t" r="r" b="b"/>
              <a:pathLst>
                <a:path w="25400" h="25400" extrusionOk="0">
                  <a:moveTo>
                    <a:pt x="14605" y="0"/>
                  </a:moveTo>
                  <a:cubicBezTo>
                    <a:pt x="6539" y="0"/>
                    <a:pt x="0" y="6539"/>
                    <a:pt x="0" y="14605"/>
                  </a:cubicBezTo>
                  <a:cubicBezTo>
                    <a:pt x="0" y="22671"/>
                    <a:pt x="6539" y="29210"/>
                    <a:pt x="14605" y="29210"/>
                  </a:cubicBezTo>
                  <a:cubicBezTo>
                    <a:pt x="22671" y="29210"/>
                    <a:pt x="29210" y="22671"/>
                    <a:pt x="29210" y="14605"/>
                  </a:cubicBezTo>
                  <a:cubicBezTo>
                    <a:pt x="29210" y="6539"/>
                    <a:pt x="22671" y="0"/>
                    <a:pt x="146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1"/>
            <p:cNvSpPr/>
            <p:nvPr/>
          </p:nvSpPr>
          <p:spPr>
            <a:xfrm>
              <a:off x="3752196" y="4709623"/>
              <a:ext cx="50800" cy="50800"/>
            </a:xfrm>
            <a:custGeom>
              <a:avLst/>
              <a:gdLst/>
              <a:ahLst/>
              <a:cxnLst/>
              <a:rect l="l" t="t" r="r" b="b"/>
              <a:pathLst>
                <a:path w="50800" h="50800" extrusionOk="0">
                  <a:moveTo>
                    <a:pt x="27635" y="0"/>
                  </a:moveTo>
                  <a:cubicBezTo>
                    <a:pt x="12373" y="0"/>
                    <a:pt x="0" y="12373"/>
                    <a:pt x="0" y="27635"/>
                  </a:cubicBezTo>
                  <a:cubicBezTo>
                    <a:pt x="0" y="42898"/>
                    <a:pt x="12373" y="55270"/>
                    <a:pt x="27635" y="55270"/>
                  </a:cubicBezTo>
                  <a:cubicBezTo>
                    <a:pt x="42898" y="55270"/>
                    <a:pt x="55270" y="42897"/>
                    <a:pt x="55270" y="27635"/>
                  </a:cubicBezTo>
                  <a:cubicBezTo>
                    <a:pt x="55274" y="12376"/>
                    <a:pt x="42907" y="3"/>
                    <a:pt x="27648" y="0"/>
                  </a:cubicBezTo>
                  <a:cubicBezTo>
                    <a:pt x="27644" y="0"/>
                    <a:pt x="27639" y="0"/>
                    <a:pt x="276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1"/>
            <p:cNvSpPr/>
            <p:nvPr/>
          </p:nvSpPr>
          <p:spPr>
            <a:xfrm>
              <a:off x="4014235" y="5153742"/>
              <a:ext cx="12700" cy="12700"/>
            </a:xfrm>
            <a:custGeom>
              <a:avLst/>
              <a:gdLst/>
              <a:ahLst/>
              <a:cxnLst/>
              <a:rect l="l" t="t" r="r" b="b"/>
              <a:pathLst>
                <a:path w="12700" h="12700" extrusionOk="0">
                  <a:moveTo>
                    <a:pt x="9379" y="0"/>
                  </a:moveTo>
                  <a:cubicBezTo>
                    <a:pt x="4199" y="0"/>
                    <a:pt x="0" y="4199"/>
                    <a:pt x="0" y="9379"/>
                  </a:cubicBezTo>
                  <a:cubicBezTo>
                    <a:pt x="0" y="14559"/>
                    <a:pt x="4199" y="18758"/>
                    <a:pt x="9379" y="18758"/>
                  </a:cubicBezTo>
                  <a:cubicBezTo>
                    <a:pt x="14559" y="18758"/>
                    <a:pt x="18758" y="14559"/>
                    <a:pt x="18758" y="9379"/>
                  </a:cubicBezTo>
                  <a:cubicBezTo>
                    <a:pt x="18761" y="4202"/>
                    <a:pt x="14568" y="3"/>
                    <a:pt x="9392" y="0"/>
                  </a:cubicBezTo>
                  <a:cubicBezTo>
                    <a:pt x="9387" y="0"/>
                    <a:pt x="9383" y="0"/>
                    <a:pt x="93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1"/>
            <p:cNvSpPr/>
            <p:nvPr/>
          </p:nvSpPr>
          <p:spPr>
            <a:xfrm>
              <a:off x="4093083" y="3867239"/>
              <a:ext cx="63500" cy="63500"/>
            </a:xfrm>
            <a:custGeom>
              <a:avLst/>
              <a:gdLst/>
              <a:ahLst/>
              <a:cxnLst/>
              <a:rect l="l" t="t" r="r" b="b"/>
              <a:pathLst>
                <a:path w="63500" h="63500" extrusionOk="0">
                  <a:moveTo>
                    <a:pt x="64478" y="32239"/>
                  </a:moveTo>
                  <a:cubicBezTo>
                    <a:pt x="64478" y="14434"/>
                    <a:pt x="50044" y="0"/>
                    <a:pt x="32239" y="0"/>
                  </a:cubicBezTo>
                  <a:cubicBezTo>
                    <a:pt x="14434" y="0"/>
                    <a:pt x="0" y="14434"/>
                    <a:pt x="0" y="32239"/>
                  </a:cubicBezTo>
                  <a:cubicBezTo>
                    <a:pt x="0" y="50044"/>
                    <a:pt x="14434" y="64478"/>
                    <a:pt x="32239" y="64478"/>
                  </a:cubicBezTo>
                  <a:cubicBezTo>
                    <a:pt x="50037" y="64485"/>
                    <a:pt x="64471" y="50063"/>
                    <a:pt x="64478" y="32265"/>
                  </a:cubicBezTo>
                  <a:cubicBezTo>
                    <a:pt x="64478" y="32256"/>
                    <a:pt x="64478" y="32248"/>
                    <a:pt x="64478" y="3223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1"/>
            <p:cNvSpPr/>
            <p:nvPr/>
          </p:nvSpPr>
          <p:spPr>
            <a:xfrm>
              <a:off x="3880739" y="797611"/>
              <a:ext cx="57150" cy="57150"/>
            </a:xfrm>
            <a:custGeom>
              <a:avLst/>
              <a:gdLst/>
              <a:ahLst/>
              <a:cxnLst/>
              <a:rect l="l" t="t" r="r" b="b"/>
              <a:pathLst>
                <a:path w="57150" h="57150" extrusionOk="0">
                  <a:moveTo>
                    <a:pt x="31071" y="0"/>
                  </a:moveTo>
                  <a:cubicBezTo>
                    <a:pt x="13911" y="0"/>
                    <a:pt x="0" y="13911"/>
                    <a:pt x="0" y="31071"/>
                  </a:cubicBezTo>
                  <a:cubicBezTo>
                    <a:pt x="0" y="48230"/>
                    <a:pt x="13911" y="62141"/>
                    <a:pt x="31071" y="62141"/>
                  </a:cubicBezTo>
                  <a:cubicBezTo>
                    <a:pt x="48230" y="62141"/>
                    <a:pt x="62141" y="48230"/>
                    <a:pt x="62141" y="31071"/>
                  </a:cubicBezTo>
                  <a:cubicBezTo>
                    <a:pt x="62148" y="13918"/>
                    <a:pt x="48249" y="7"/>
                    <a:pt x="31096" y="0"/>
                  </a:cubicBezTo>
                  <a:cubicBezTo>
                    <a:pt x="31088" y="0"/>
                    <a:pt x="31079" y="0"/>
                    <a:pt x="3107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1"/>
            <p:cNvSpPr/>
            <p:nvPr/>
          </p:nvSpPr>
          <p:spPr>
            <a:xfrm>
              <a:off x="3780199" y="3335191"/>
              <a:ext cx="25400" cy="25400"/>
            </a:xfrm>
            <a:custGeom>
              <a:avLst/>
              <a:gdLst/>
              <a:ahLst/>
              <a:cxnLst/>
              <a:rect l="l" t="t" r="r" b="b"/>
              <a:pathLst>
                <a:path w="25400" h="25400" extrusionOk="0">
                  <a:moveTo>
                    <a:pt x="14916" y="0"/>
                  </a:moveTo>
                  <a:cubicBezTo>
                    <a:pt x="6678" y="0"/>
                    <a:pt x="0" y="6678"/>
                    <a:pt x="0" y="14916"/>
                  </a:cubicBezTo>
                  <a:cubicBezTo>
                    <a:pt x="0" y="23154"/>
                    <a:pt x="6678" y="29832"/>
                    <a:pt x="14916" y="29832"/>
                  </a:cubicBezTo>
                  <a:cubicBezTo>
                    <a:pt x="23154" y="29832"/>
                    <a:pt x="29832" y="23154"/>
                    <a:pt x="29832" y="14916"/>
                  </a:cubicBezTo>
                  <a:cubicBezTo>
                    <a:pt x="29832" y="6678"/>
                    <a:pt x="23154" y="0"/>
                    <a:pt x="1491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1"/>
            <p:cNvSpPr/>
            <p:nvPr/>
          </p:nvSpPr>
          <p:spPr>
            <a:xfrm>
              <a:off x="3796563" y="1708487"/>
              <a:ext cx="31750" cy="31750"/>
            </a:xfrm>
            <a:custGeom>
              <a:avLst/>
              <a:gdLst/>
              <a:ahLst/>
              <a:cxnLst/>
              <a:rect l="l" t="t" r="r" b="b"/>
              <a:pathLst>
                <a:path w="31750" h="31750" extrusionOk="0">
                  <a:moveTo>
                    <a:pt x="18847" y="0"/>
                  </a:moveTo>
                  <a:cubicBezTo>
                    <a:pt x="8438" y="0"/>
                    <a:pt x="0" y="8438"/>
                    <a:pt x="0" y="18847"/>
                  </a:cubicBezTo>
                  <a:cubicBezTo>
                    <a:pt x="0" y="29256"/>
                    <a:pt x="8438" y="37693"/>
                    <a:pt x="18847" y="37693"/>
                  </a:cubicBezTo>
                  <a:cubicBezTo>
                    <a:pt x="29256" y="37693"/>
                    <a:pt x="37694" y="29255"/>
                    <a:pt x="37694" y="18847"/>
                  </a:cubicBezTo>
                  <a:cubicBezTo>
                    <a:pt x="37697" y="8441"/>
                    <a:pt x="29265" y="3"/>
                    <a:pt x="18860" y="0"/>
                  </a:cubicBezTo>
                  <a:cubicBezTo>
                    <a:pt x="18855" y="0"/>
                    <a:pt x="18851" y="0"/>
                    <a:pt x="188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1"/>
            <p:cNvSpPr/>
            <p:nvPr/>
          </p:nvSpPr>
          <p:spPr>
            <a:xfrm>
              <a:off x="4115689" y="5733415"/>
              <a:ext cx="57150" cy="57150"/>
            </a:xfrm>
            <a:custGeom>
              <a:avLst/>
              <a:gdLst/>
              <a:ahLst/>
              <a:cxnLst/>
              <a:rect l="l" t="t" r="r" b="b"/>
              <a:pathLst>
                <a:path w="57150" h="57150" extrusionOk="0">
                  <a:moveTo>
                    <a:pt x="29978" y="0"/>
                  </a:moveTo>
                  <a:cubicBezTo>
                    <a:pt x="13418" y="3"/>
                    <a:pt x="-3" y="13431"/>
                    <a:pt x="0" y="29991"/>
                  </a:cubicBezTo>
                  <a:cubicBezTo>
                    <a:pt x="3" y="46551"/>
                    <a:pt x="13431" y="59973"/>
                    <a:pt x="29991" y="59970"/>
                  </a:cubicBezTo>
                  <a:cubicBezTo>
                    <a:pt x="46549" y="59966"/>
                    <a:pt x="59970" y="46543"/>
                    <a:pt x="59970" y="29985"/>
                  </a:cubicBezTo>
                  <a:cubicBezTo>
                    <a:pt x="59973" y="13428"/>
                    <a:pt x="46554" y="4"/>
                    <a:pt x="29998" y="0"/>
                  </a:cubicBezTo>
                  <a:cubicBezTo>
                    <a:pt x="29992" y="0"/>
                    <a:pt x="29985" y="0"/>
                    <a:pt x="29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1"/>
            <p:cNvSpPr/>
            <p:nvPr/>
          </p:nvSpPr>
          <p:spPr>
            <a:xfrm>
              <a:off x="3888626" y="6595288"/>
              <a:ext cx="38100" cy="38100"/>
            </a:xfrm>
            <a:custGeom>
              <a:avLst/>
              <a:gdLst/>
              <a:ahLst/>
              <a:cxnLst/>
              <a:rect l="l" t="t" r="r" b="b"/>
              <a:pathLst>
                <a:path w="38100" h="38100" extrusionOk="0">
                  <a:moveTo>
                    <a:pt x="20523" y="0"/>
                  </a:moveTo>
                  <a:cubicBezTo>
                    <a:pt x="9189" y="0"/>
                    <a:pt x="0" y="9189"/>
                    <a:pt x="0" y="20524"/>
                  </a:cubicBezTo>
                  <a:cubicBezTo>
                    <a:pt x="0" y="31859"/>
                    <a:pt x="9189" y="41047"/>
                    <a:pt x="20523" y="41047"/>
                  </a:cubicBezTo>
                  <a:cubicBezTo>
                    <a:pt x="31858" y="41047"/>
                    <a:pt x="41046" y="31859"/>
                    <a:pt x="41046" y="20524"/>
                  </a:cubicBezTo>
                  <a:cubicBezTo>
                    <a:pt x="41050" y="9192"/>
                    <a:pt x="31867" y="4"/>
                    <a:pt x="20536" y="0"/>
                  </a:cubicBezTo>
                  <a:cubicBezTo>
                    <a:pt x="20532" y="0"/>
                    <a:pt x="20527" y="0"/>
                    <a:pt x="20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1"/>
            <p:cNvSpPr/>
            <p:nvPr/>
          </p:nvSpPr>
          <p:spPr>
            <a:xfrm>
              <a:off x="3960178" y="2753995"/>
              <a:ext cx="50800" cy="50800"/>
            </a:xfrm>
            <a:custGeom>
              <a:avLst/>
              <a:gdLst/>
              <a:ahLst/>
              <a:cxnLst/>
              <a:rect l="l" t="t" r="r" b="b"/>
              <a:pathLst>
                <a:path w="50800" h="50800" extrusionOk="0">
                  <a:moveTo>
                    <a:pt x="26035" y="0"/>
                  </a:moveTo>
                  <a:cubicBezTo>
                    <a:pt x="11656" y="0"/>
                    <a:pt x="0" y="11656"/>
                    <a:pt x="0" y="26035"/>
                  </a:cubicBezTo>
                  <a:cubicBezTo>
                    <a:pt x="0" y="40414"/>
                    <a:pt x="11656" y="52070"/>
                    <a:pt x="26035" y="52070"/>
                  </a:cubicBezTo>
                  <a:cubicBezTo>
                    <a:pt x="40413"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1"/>
            <p:cNvSpPr/>
            <p:nvPr/>
          </p:nvSpPr>
          <p:spPr>
            <a:xfrm>
              <a:off x="4567822" y="2734576"/>
              <a:ext cx="38100" cy="38100"/>
            </a:xfrm>
            <a:custGeom>
              <a:avLst/>
              <a:gdLst/>
              <a:ahLst/>
              <a:cxnLst/>
              <a:rect l="l" t="t" r="r" b="b"/>
              <a:pathLst>
                <a:path w="38100" h="38100" extrusionOk="0">
                  <a:moveTo>
                    <a:pt x="22066" y="0"/>
                  </a:moveTo>
                  <a:cubicBezTo>
                    <a:pt x="9876" y="4"/>
                    <a:pt x="-3" y="9889"/>
                    <a:pt x="0" y="22079"/>
                  </a:cubicBezTo>
                  <a:cubicBezTo>
                    <a:pt x="3" y="34269"/>
                    <a:pt x="9889" y="44149"/>
                    <a:pt x="22079" y="44145"/>
                  </a:cubicBezTo>
                  <a:cubicBezTo>
                    <a:pt x="34267" y="44142"/>
                    <a:pt x="44145" y="34261"/>
                    <a:pt x="44145" y="22073"/>
                  </a:cubicBezTo>
                  <a:cubicBezTo>
                    <a:pt x="44148" y="9886"/>
                    <a:pt x="34272" y="4"/>
                    <a:pt x="22085" y="0"/>
                  </a:cubicBezTo>
                  <a:cubicBezTo>
                    <a:pt x="22079" y="0"/>
                    <a:pt x="22072" y="0"/>
                    <a:pt x="220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1"/>
            <p:cNvSpPr/>
            <p:nvPr/>
          </p:nvSpPr>
          <p:spPr>
            <a:xfrm>
              <a:off x="4538948" y="5324704"/>
              <a:ext cx="25400" cy="25400"/>
            </a:xfrm>
            <a:custGeom>
              <a:avLst/>
              <a:gdLst/>
              <a:ahLst/>
              <a:cxnLst/>
              <a:rect l="l" t="t" r="r" b="b"/>
              <a:pathLst>
                <a:path w="25400" h="25400" extrusionOk="0">
                  <a:moveTo>
                    <a:pt x="13729" y="0"/>
                  </a:moveTo>
                  <a:cubicBezTo>
                    <a:pt x="6147" y="0"/>
                    <a:pt x="0" y="6147"/>
                    <a:pt x="0" y="13729"/>
                  </a:cubicBezTo>
                  <a:cubicBezTo>
                    <a:pt x="0" y="21311"/>
                    <a:pt x="6147" y="27457"/>
                    <a:pt x="13729" y="27457"/>
                  </a:cubicBezTo>
                  <a:cubicBezTo>
                    <a:pt x="21311" y="27457"/>
                    <a:pt x="27457" y="21311"/>
                    <a:pt x="27457" y="13729"/>
                  </a:cubicBezTo>
                  <a:cubicBezTo>
                    <a:pt x="27457" y="13727"/>
                    <a:pt x="27457" y="13724"/>
                    <a:pt x="27457" y="13722"/>
                  </a:cubicBezTo>
                  <a:cubicBezTo>
                    <a:pt x="27461" y="6147"/>
                    <a:pt x="21323" y="3"/>
                    <a:pt x="13748" y="0"/>
                  </a:cubicBezTo>
                  <a:cubicBezTo>
                    <a:pt x="13741" y="0"/>
                    <a:pt x="13735" y="0"/>
                    <a:pt x="137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1"/>
            <p:cNvSpPr/>
            <p:nvPr/>
          </p:nvSpPr>
          <p:spPr>
            <a:xfrm>
              <a:off x="4136308" y="1988630"/>
              <a:ext cx="44450" cy="44450"/>
            </a:xfrm>
            <a:custGeom>
              <a:avLst/>
              <a:gdLst/>
              <a:ahLst/>
              <a:cxnLst/>
              <a:rect l="l" t="t" r="r" b="b"/>
              <a:pathLst>
                <a:path w="44450" h="44450" extrusionOk="0">
                  <a:moveTo>
                    <a:pt x="23171" y="0"/>
                  </a:moveTo>
                  <a:cubicBezTo>
                    <a:pt x="10374" y="0"/>
                    <a:pt x="0" y="10374"/>
                    <a:pt x="0" y="23171"/>
                  </a:cubicBezTo>
                  <a:cubicBezTo>
                    <a:pt x="0" y="35968"/>
                    <a:pt x="10374" y="46342"/>
                    <a:pt x="23171" y="46342"/>
                  </a:cubicBezTo>
                  <a:cubicBezTo>
                    <a:pt x="35968" y="46342"/>
                    <a:pt x="46342" y="35968"/>
                    <a:pt x="46342" y="23171"/>
                  </a:cubicBezTo>
                  <a:cubicBezTo>
                    <a:pt x="46346" y="10377"/>
                    <a:pt x="35977" y="3"/>
                    <a:pt x="23184" y="0"/>
                  </a:cubicBezTo>
                  <a:cubicBezTo>
                    <a:pt x="23180" y="0"/>
                    <a:pt x="23175" y="0"/>
                    <a:pt x="231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1"/>
            <p:cNvSpPr/>
            <p:nvPr/>
          </p:nvSpPr>
          <p:spPr>
            <a:xfrm>
              <a:off x="4620025" y="6746278"/>
              <a:ext cx="50800" cy="50800"/>
            </a:xfrm>
            <a:custGeom>
              <a:avLst/>
              <a:gdLst/>
              <a:ahLst/>
              <a:cxnLst/>
              <a:rect l="l" t="t" r="r" b="b"/>
              <a:pathLst>
                <a:path w="50800" h="50800" extrusionOk="0">
                  <a:moveTo>
                    <a:pt x="28175" y="0"/>
                  </a:moveTo>
                  <a:cubicBezTo>
                    <a:pt x="12614" y="0"/>
                    <a:pt x="0" y="12615"/>
                    <a:pt x="0" y="28175"/>
                  </a:cubicBezTo>
                  <a:cubicBezTo>
                    <a:pt x="0" y="43735"/>
                    <a:pt x="12614" y="56350"/>
                    <a:pt x="28175" y="56350"/>
                  </a:cubicBezTo>
                  <a:cubicBezTo>
                    <a:pt x="43736" y="56350"/>
                    <a:pt x="56350" y="43735"/>
                    <a:pt x="56350" y="28175"/>
                  </a:cubicBezTo>
                  <a:cubicBezTo>
                    <a:pt x="56357" y="12622"/>
                    <a:pt x="43754" y="7"/>
                    <a:pt x="28201" y="0"/>
                  </a:cubicBezTo>
                  <a:cubicBezTo>
                    <a:pt x="28192" y="0"/>
                    <a:pt x="28184" y="0"/>
                    <a:pt x="281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1"/>
            <p:cNvSpPr/>
            <p:nvPr/>
          </p:nvSpPr>
          <p:spPr>
            <a:xfrm>
              <a:off x="4586180" y="3174638"/>
              <a:ext cx="19050" cy="19050"/>
            </a:xfrm>
            <a:custGeom>
              <a:avLst/>
              <a:gdLst/>
              <a:ahLst/>
              <a:cxnLst/>
              <a:rect l="l" t="t" r="r" b="b"/>
              <a:pathLst>
                <a:path w="19050" h="19050" extrusionOk="0">
                  <a:moveTo>
                    <a:pt x="10839" y="0"/>
                  </a:moveTo>
                  <a:cubicBezTo>
                    <a:pt x="4853" y="0"/>
                    <a:pt x="0" y="4853"/>
                    <a:pt x="0" y="10839"/>
                  </a:cubicBezTo>
                  <a:cubicBezTo>
                    <a:pt x="0" y="16826"/>
                    <a:pt x="4853" y="21679"/>
                    <a:pt x="10839" y="21679"/>
                  </a:cubicBezTo>
                  <a:cubicBezTo>
                    <a:pt x="16826" y="21679"/>
                    <a:pt x="21679" y="16826"/>
                    <a:pt x="21679" y="10839"/>
                  </a:cubicBezTo>
                  <a:cubicBezTo>
                    <a:pt x="21682" y="4856"/>
                    <a:pt x="16835" y="3"/>
                    <a:pt x="10852" y="0"/>
                  </a:cubicBezTo>
                  <a:cubicBezTo>
                    <a:pt x="10847" y="0"/>
                    <a:pt x="10843" y="0"/>
                    <a:pt x="108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1"/>
            <p:cNvSpPr/>
            <p:nvPr/>
          </p:nvSpPr>
          <p:spPr>
            <a:xfrm>
              <a:off x="4529690" y="1477270"/>
              <a:ext cx="25400" cy="25400"/>
            </a:xfrm>
            <a:custGeom>
              <a:avLst/>
              <a:gdLst/>
              <a:ahLst/>
              <a:cxnLst/>
              <a:rect l="l" t="t" r="r" b="b"/>
              <a:pathLst>
                <a:path w="25400" h="25400" extrusionOk="0">
                  <a:moveTo>
                    <a:pt x="28054" y="14027"/>
                  </a:moveTo>
                  <a:cubicBezTo>
                    <a:pt x="28054" y="6280"/>
                    <a:pt x="21774" y="0"/>
                    <a:pt x="14027" y="0"/>
                  </a:cubicBezTo>
                  <a:cubicBezTo>
                    <a:pt x="6280" y="0"/>
                    <a:pt x="0" y="6280"/>
                    <a:pt x="0" y="14027"/>
                  </a:cubicBezTo>
                  <a:cubicBezTo>
                    <a:pt x="0" y="21774"/>
                    <a:pt x="6280" y="28054"/>
                    <a:pt x="14027" y="28054"/>
                  </a:cubicBezTo>
                  <a:cubicBezTo>
                    <a:pt x="21770" y="28058"/>
                    <a:pt x="28051" y="21783"/>
                    <a:pt x="28054" y="14040"/>
                  </a:cubicBezTo>
                  <a:cubicBezTo>
                    <a:pt x="28054" y="14036"/>
                    <a:pt x="28054" y="14031"/>
                    <a:pt x="28054" y="140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1"/>
            <p:cNvSpPr/>
            <p:nvPr/>
          </p:nvSpPr>
          <p:spPr>
            <a:xfrm>
              <a:off x="4274420" y="5530640"/>
              <a:ext cx="57150" cy="57150"/>
            </a:xfrm>
            <a:custGeom>
              <a:avLst/>
              <a:gdLst/>
              <a:ahLst/>
              <a:cxnLst/>
              <a:rect l="l" t="t" r="r" b="b"/>
              <a:pathLst>
                <a:path w="57150" h="57150" extrusionOk="0">
                  <a:moveTo>
                    <a:pt x="29026" y="0"/>
                  </a:moveTo>
                  <a:cubicBezTo>
                    <a:pt x="12999" y="-3"/>
                    <a:pt x="3" y="12986"/>
                    <a:pt x="0" y="29013"/>
                  </a:cubicBezTo>
                  <a:cubicBezTo>
                    <a:pt x="-3" y="45040"/>
                    <a:pt x="12986" y="58035"/>
                    <a:pt x="29013" y="58039"/>
                  </a:cubicBezTo>
                  <a:cubicBezTo>
                    <a:pt x="45040" y="58042"/>
                    <a:pt x="58035" y="45053"/>
                    <a:pt x="58039" y="29026"/>
                  </a:cubicBezTo>
                  <a:cubicBezTo>
                    <a:pt x="58039" y="29021"/>
                    <a:pt x="58039" y="29017"/>
                    <a:pt x="58039" y="29013"/>
                  </a:cubicBezTo>
                  <a:cubicBezTo>
                    <a:pt x="58042" y="12993"/>
                    <a:pt x="45058" y="3"/>
                    <a:pt x="29038" y="0"/>
                  </a:cubicBezTo>
                  <a:cubicBezTo>
                    <a:pt x="29034" y="0"/>
                    <a:pt x="29030" y="0"/>
                    <a:pt x="290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1"/>
            <p:cNvSpPr/>
            <p:nvPr/>
          </p:nvSpPr>
          <p:spPr>
            <a:xfrm>
              <a:off x="4429690" y="3048165"/>
              <a:ext cx="44450" cy="44450"/>
            </a:xfrm>
            <a:custGeom>
              <a:avLst/>
              <a:gdLst/>
              <a:ahLst/>
              <a:cxnLst/>
              <a:rect l="l" t="t" r="r" b="b"/>
              <a:pathLst>
                <a:path w="44450" h="44450" extrusionOk="0">
                  <a:moveTo>
                    <a:pt x="22784" y="0"/>
                  </a:moveTo>
                  <a:cubicBezTo>
                    <a:pt x="10201" y="0"/>
                    <a:pt x="0" y="10201"/>
                    <a:pt x="0" y="22784"/>
                  </a:cubicBezTo>
                  <a:cubicBezTo>
                    <a:pt x="0" y="35367"/>
                    <a:pt x="10201" y="45568"/>
                    <a:pt x="22784" y="45568"/>
                  </a:cubicBezTo>
                  <a:cubicBezTo>
                    <a:pt x="35367" y="45568"/>
                    <a:pt x="45568" y="35367"/>
                    <a:pt x="45568" y="22784"/>
                  </a:cubicBezTo>
                  <a:cubicBezTo>
                    <a:pt x="45571" y="10204"/>
                    <a:pt x="35376" y="4"/>
                    <a:pt x="22797" y="0"/>
                  </a:cubicBezTo>
                  <a:cubicBezTo>
                    <a:pt x="22792" y="0"/>
                    <a:pt x="22788" y="0"/>
                    <a:pt x="22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1"/>
            <p:cNvSpPr/>
            <p:nvPr/>
          </p:nvSpPr>
          <p:spPr>
            <a:xfrm>
              <a:off x="3123997" y="1084307"/>
              <a:ext cx="25400" cy="25400"/>
            </a:xfrm>
            <a:custGeom>
              <a:avLst/>
              <a:gdLst/>
              <a:ahLst/>
              <a:cxnLst/>
              <a:rect l="l" t="t" r="r" b="b"/>
              <a:pathLst>
                <a:path w="25400" h="25400" extrusionOk="0">
                  <a:moveTo>
                    <a:pt x="13627" y="27254"/>
                  </a:moveTo>
                  <a:cubicBezTo>
                    <a:pt x="21153" y="27254"/>
                    <a:pt x="27254" y="21153"/>
                    <a:pt x="27254" y="13627"/>
                  </a:cubicBezTo>
                  <a:cubicBezTo>
                    <a:pt x="27254" y="6101"/>
                    <a:pt x="21153" y="0"/>
                    <a:pt x="13627" y="0"/>
                  </a:cubicBezTo>
                  <a:cubicBezTo>
                    <a:pt x="6101" y="0"/>
                    <a:pt x="0" y="6101"/>
                    <a:pt x="0" y="13627"/>
                  </a:cubicBezTo>
                  <a:cubicBezTo>
                    <a:pt x="-3" y="21150"/>
                    <a:pt x="6092" y="27251"/>
                    <a:pt x="13614" y="27254"/>
                  </a:cubicBezTo>
                  <a:cubicBezTo>
                    <a:pt x="13619" y="27254"/>
                    <a:pt x="13623" y="27254"/>
                    <a:pt x="13627" y="2725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1"/>
            <p:cNvSpPr/>
            <p:nvPr/>
          </p:nvSpPr>
          <p:spPr>
            <a:xfrm>
              <a:off x="2866803" y="5099399"/>
              <a:ext cx="38100" cy="38100"/>
            </a:xfrm>
            <a:custGeom>
              <a:avLst/>
              <a:gdLst/>
              <a:ahLst/>
              <a:cxnLst/>
              <a:rect l="l" t="t" r="r" b="b"/>
              <a:pathLst>
                <a:path w="38100" h="38100" extrusionOk="0">
                  <a:moveTo>
                    <a:pt x="19482" y="0"/>
                  </a:moveTo>
                  <a:cubicBezTo>
                    <a:pt x="8722" y="0"/>
                    <a:pt x="0" y="8722"/>
                    <a:pt x="0" y="19482"/>
                  </a:cubicBezTo>
                  <a:cubicBezTo>
                    <a:pt x="0" y="30241"/>
                    <a:pt x="8722" y="38964"/>
                    <a:pt x="19482" y="38964"/>
                  </a:cubicBezTo>
                  <a:cubicBezTo>
                    <a:pt x="30241" y="38964"/>
                    <a:pt x="38964" y="30241"/>
                    <a:pt x="38964" y="19482"/>
                  </a:cubicBezTo>
                  <a:cubicBezTo>
                    <a:pt x="38967" y="8726"/>
                    <a:pt x="30250" y="3"/>
                    <a:pt x="19494" y="0"/>
                  </a:cubicBezTo>
                  <a:cubicBezTo>
                    <a:pt x="19490" y="0"/>
                    <a:pt x="19486" y="0"/>
                    <a:pt x="194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1"/>
            <p:cNvSpPr/>
            <p:nvPr/>
          </p:nvSpPr>
          <p:spPr>
            <a:xfrm>
              <a:off x="3190735" y="580282"/>
              <a:ext cx="25400" cy="25400"/>
            </a:xfrm>
            <a:custGeom>
              <a:avLst/>
              <a:gdLst/>
              <a:ahLst/>
              <a:cxnLst/>
              <a:rect l="l" t="t" r="r" b="b"/>
              <a:pathLst>
                <a:path w="25400" h="25400" extrusionOk="0">
                  <a:moveTo>
                    <a:pt x="28842" y="14427"/>
                  </a:moveTo>
                  <a:cubicBezTo>
                    <a:pt x="28845" y="6463"/>
                    <a:pt x="22392" y="4"/>
                    <a:pt x="14427" y="0"/>
                  </a:cubicBezTo>
                  <a:cubicBezTo>
                    <a:pt x="6463" y="-3"/>
                    <a:pt x="3" y="6450"/>
                    <a:pt x="0" y="14414"/>
                  </a:cubicBezTo>
                  <a:cubicBezTo>
                    <a:pt x="-3" y="22379"/>
                    <a:pt x="6450" y="28838"/>
                    <a:pt x="14414" y="28842"/>
                  </a:cubicBezTo>
                  <a:cubicBezTo>
                    <a:pt x="14417" y="28842"/>
                    <a:pt x="14419" y="28842"/>
                    <a:pt x="14421" y="28842"/>
                  </a:cubicBezTo>
                  <a:cubicBezTo>
                    <a:pt x="22382" y="28845"/>
                    <a:pt x="28838" y="22394"/>
                    <a:pt x="28842" y="14434"/>
                  </a:cubicBezTo>
                  <a:cubicBezTo>
                    <a:pt x="28842" y="14431"/>
                    <a:pt x="28842" y="14429"/>
                    <a:pt x="28842" y="144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1"/>
            <p:cNvSpPr/>
            <p:nvPr/>
          </p:nvSpPr>
          <p:spPr>
            <a:xfrm>
              <a:off x="3200311" y="1232141"/>
              <a:ext cx="38100" cy="38100"/>
            </a:xfrm>
            <a:custGeom>
              <a:avLst/>
              <a:gdLst/>
              <a:ahLst/>
              <a:cxnLst/>
              <a:rect l="l" t="t" r="r" b="b"/>
              <a:pathLst>
                <a:path w="38100" h="38100" extrusionOk="0">
                  <a:moveTo>
                    <a:pt x="40487" y="20244"/>
                  </a:moveTo>
                  <a:cubicBezTo>
                    <a:pt x="40487" y="9063"/>
                    <a:pt x="31424" y="0"/>
                    <a:pt x="20244" y="0"/>
                  </a:cubicBezTo>
                  <a:cubicBezTo>
                    <a:pt x="9063" y="0"/>
                    <a:pt x="0" y="9063"/>
                    <a:pt x="0" y="20244"/>
                  </a:cubicBezTo>
                  <a:cubicBezTo>
                    <a:pt x="0" y="31424"/>
                    <a:pt x="9063" y="40488"/>
                    <a:pt x="20244" y="40488"/>
                  </a:cubicBezTo>
                  <a:cubicBezTo>
                    <a:pt x="31421" y="40491"/>
                    <a:pt x="40484" y="31433"/>
                    <a:pt x="40487" y="20257"/>
                  </a:cubicBezTo>
                  <a:cubicBezTo>
                    <a:pt x="40487" y="20252"/>
                    <a:pt x="40487" y="20248"/>
                    <a:pt x="40487"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1"/>
            <p:cNvSpPr/>
            <p:nvPr/>
          </p:nvSpPr>
          <p:spPr>
            <a:xfrm>
              <a:off x="2937478" y="3377914"/>
              <a:ext cx="50800" cy="50800"/>
            </a:xfrm>
            <a:custGeom>
              <a:avLst/>
              <a:gdLst/>
              <a:ahLst/>
              <a:cxnLst/>
              <a:rect l="l" t="t" r="r" b="b"/>
              <a:pathLst>
                <a:path w="50800" h="50800" extrusionOk="0">
                  <a:moveTo>
                    <a:pt x="25698" y="0"/>
                  </a:moveTo>
                  <a:cubicBezTo>
                    <a:pt x="11509" y="-3"/>
                    <a:pt x="3" y="11497"/>
                    <a:pt x="0" y="25686"/>
                  </a:cubicBezTo>
                  <a:cubicBezTo>
                    <a:pt x="-3" y="39875"/>
                    <a:pt x="11496" y="51381"/>
                    <a:pt x="25686" y="51384"/>
                  </a:cubicBezTo>
                  <a:cubicBezTo>
                    <a:pt x="39875" y="51388"/>
                    <a:pt x="51381" y="39887"/>
                    <a:pt x="51384" y="25698"/>
                  </a:cubicBezTo>
                  <a:cubicBezTo>
                    <a:pt x="51384" y="25694"/>
                    <a:pt x="51384" y="25690"/>
                    <a:pt x="51384" y="25686"/>
                  </a:cubicBezTo>
                  <a:cubicBezTo>
                    <a:pt x="51384" y="11500"/>
                    <a:pt x="39884" y="0"/>
                    <a:pt x="2569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1"/>
            <p:cNvSpPr/>
            <p:nvPr/>
          </p:nvSpPr>
          <p:spPr>
            <a:xfrm>
              <a:off x="2979534" y="2554199"/>
              <a:ext cx="19050" cy="19050"/>
            </a:xfrm>
            <a:custGeom>
              <a:avLst/>
              <a:gdLst/>
              <a:ahLst/>
              <a:cxnLst/>
              <a:rect l="l" t="t" r="r" b="b"/>
              <a:pathLst>
                <a:path w="19050" h="19050" extrusionOk="0">
                  <a:moveTo>
                    <a:pt x="12586" y="25171"/>
                  </a:moveTo>
                  <a:cubicBezTo>
                    <a:pt x="19537" y="25171"/>
                    <a:pt x="25171" y="19537"/>
                    <a:pt x="25171" y="12586"/>
                  </a:cubicBezTo>
                  <a:cubicBezTo>
                    <a:pt x="25171" y="5635"/>
                    <a:pt x="19537" y="0"/>
                    <a:pt x="12586" y="0"/>
                  </a:cubicBezTo>
                  <a:cubicBezTo>
                    <a:pt x="5635" y="0"/>
                    <a:pt x="0" y="5635"/>
                    <a:pt x="0" y="12586"/>
                  </a:cubicBezTo>
                  <a:cubicBezTo>
                    <a:pt x="0" y="19537"/>
                    <a:pt x="5635" y="25171"/>
                    <a:pt x="12586" y="251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1"/>
            <p:cNvSpPr/>
            <p:nvPr/>
          </p:nvSpPr>
          <p:spPr>
            <a:xfrm>
              <a:off x="3219126" y="5610485"/>
              <a:ext cx="38100" cy="38100"/>
            </a:xfrm>
            <a:custGeom>
              <a:avLst/>
              <a:gdLst/>
              <a:ahLst/>
              <a:cxnLst/>
              <a:rect l="l" t="t" r="r" b="b"/>
              <a:pathLst>
                <a:path w="38100" h="38100" extrusionOk="0">
                  <a:moveTo>
                    <a:pt x="19272" y="0"/>
                  </a:moveTo>
                  <a:cubicBezTo>
                    <a:pt x="8629" y="0"/>
                    <a:pt x="0" y="8629"/>
                    <a:pt x="0" y="19272"/>
                  </a:cubicBezTo>
                  <a:cubicBezTo>
                    <a:pt x="0" y="29916"/>
                    <a:pt x="8629" y="38544"/>
                    <a:pt x="19272" y="38544"/>
                  </a:cubicBezTo>
                  <a:cubicBezTo>
                    <a:pt x="29916" y="38544"/>
                    <a:pt x="38544" y="29916"/>
                    <a:pt x="38544" y="19272"/>
                  </a:cubicBezTo>
                  <a:cubicBezTo>
                    <a:pt x="38544" y="19270"/>
                    <a:pt x="38544" y="19268"/>
                    <a:pt x="38544" y="19266"/>
                  </a:cubicBezTo>
                  <a:cubicBezTo>
                    <a:pt x="38544" y="8625"/>
                    <a:pt x="29919" y="0"/>
                    <a:pt x="19278" y="0"/>
                  </a:cubicBezTo>
                  <a:cubicBezTo>
                    <a:pt x="19276" y="0"/>
                    <a:pt x="19274" y="0"/>
                    <a:pt x="192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1"/>
            <p:cNvSpPr/>
            <p:nvPr/>
          </p:nvSpPr>
          <p:spPr>
            <a:xfrm>
              <a:off x="2982176" y="4749355"/>
              <a:ext cx="31750" cy="31750"/>
            </a:xfrm>
            <a:custGeom>
              <a:avLst/>
              <a:gdLst/>
              <a:ahLst/>
              <a:cxnLst/>
              <a:rect l="l" t="t" r="r" b="b"/>
              <a:pathLst>
                <a:path w="31750" h="31750" extrusionOk="0">
                  <a:moveTo>
                    <a:pt x="17609" y="0"/>
                  </a:moveTo>
                  <a:cubicBezTo>
                    <a:pt x="7887" y="-3"/>
                    <a:pt x="3" y="7874"/>
                    <a:pt x="0" y="17596"/>
                  </a:cubicBezTo>
                  <a:cubicBezTo>
                    <a:pt x="-3" y="27317"/>
                    <a:pt x="7875" y="35201"/>
                    <a:pt x="17596" y="35204"/>
                  </a:cubicBezTo>
                  <a:cubicBezTo>
                    <a:pt x="27317" y="35208"/>
                    <a:pt x="35201" y="27330"/>
                    <a:pt x="35204" y="17609"/>
                  </a:cubicBezTo>
                  <a:cubicBezTo>
                    <a:pt x="35204" y="17607"/>
                    <a:pt x="35204" y="17604"/>
                    <a:pt x="35204" y="17602"/>
                  </a:cubicBezTo>
                  <a:cubicBezTo>
                    <a:pt x="35208" y="7884"/>
                    <a:pt x="27333" y="4"/>
                    <a:pt x="17615" y="0"/>
                  </a:cubicBezTo>
                  <a:cubicBezTo>
                    <a:pt x="17613" y="0"/>
                    <a:pt x="17611" y="0"/>
                    <a:pt x="176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1"/>
            <p:cNvSpPr/>
            <p:nvPr/>
          </p:nvSpPr>
          <p:spPr>
            <a:xfrm>
              <a:off x="3114345" y="6301194"/>
              <a:ext cx="38100" cy="38100"/>
            </a:xfrm>
            <a:custGeom>
              <a:avLst/>
              <a:gdLst/>
              <a:ahLst/>
              <a:cxnLst/>
              <a:rect l="l" t="t" r="r" b="b"/>
              <a:pathLst>
                <a:path w="38100" h="38100" extrusionOk="0">
                  <a:moveTo>
                    <a:pt x="20879" y="0"/>
                  </a:moveTo>
                  <a:cubicBezTo>
                    <a:pt x="9351" y="-3"/>
                    <a:pt x="3" y="9339"/>
                    <a:pt x="0" y="20866"/>
                  </a:cubicBezTo>
                  <a:cubicBezTo>
                    <a:pt x="-3" y="32394"/>
                    <a:pt x="9339" y="41742"/>
                    <a:pt x="20866" y="41745"/>
                  </a:cubicBezTo>
                  <a:cubicBezTo>
                    <a:pt x="32394" y="41749"/>
                    <a:pt x="41741" y="32407"/>
                    <a:pt x="41745" y="20879"/>
                  </a:cubicBezTo>
                  <a:cubicBezTo>
                    <a:pt x="41745" y="20877"/>
                    <a:pt x="41745" y="20875"/>
                    <a:pt x="41745" y="20873"/>
                  </a:cubicBezTo>
                  <a:cubicBezTo>
                    <a:pt x="41748" y="9349"/>
                    <a:pt x="32409" y="4"/>
                    <a:pt x="20885" y="0"/>
                  </a:cubicBezTo>
                  <a:cubicBezTo>
                    <a:pt x="20883" y="0"/>
                    <a:pt x="20881" y="0"/>
                    <a:pt x="208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1"/>
            <p:cNvSpPr/>
            <p:nvPr/>
          </p:nvSpPr>
          <p:spPr>
            <a:xfrm>
              <a:off x="3392925" y="896512"/>
              <a:ext cx="50800" cy="50800"/>
            </a:xfrm>
            <a:custGeom>
              <a:avLst/>
              <a:gdLst/>
              <a:ahLst/>
              <a:cxnLst/>
              <a:rect l="l" t="t" r="r" b="b"/>
              <a:pathLst>
                <a:path w="50800" h="50800" extrusionOk="0">
                  <a:moveTo>
                    <a:pt x="28105" y="0"/>
                  </a:moveTo>
                  <a:cubicBezTo>
                    <a:pt x="12583" y="0"/>
                    <a:pt x="0" y="12583"/>
                    <a:pt x="0" y="28105"/>
                  </a:cubicBezTo>
                  <a:cubicBezTo>
                    <a:pt x="0" y="43627"/>
                    <a:pt x="12583" y="56210"/>
                    <a:pt x="28105" y="56210"/>
                  </a:cubicBezTo>
                  <a:cubicBezTo>
                    <a:pt x="43627" y="56210"/>
                    <a:pt x="56211" y="43627"/>
                    <a:pt x="56211" y="28105"/>
                  </a:cubicBezTo>
                  <a:cubicBezTo>
                    <a:pt x="56218" y="12590"/>
                    <a:pt x="43646" y="7"/>
                    <a:pt x="28131" y="0"/>
                  </a:cubicBezTo>
                  <a:cubicBezTo>
                    <a:pt x="28122" y="0"/>
                    <a:pt x="28114" y="0"/>
                    <a:pt x="2810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1"/>
            <p:cNvSpPr/>
            <p:nvPr/>
          </p:nvSpPr>
          <p:spPr>
            <a:xfrm>
              <a:off x="3630460" y="6553454"/>
              <a:ext cx="25400" cy="25400"/>
            </a:xfrm>
            <a:custGeom>
              <a:avLst/>
              <a:gdLst/>
              <a:ahLst/>
              <a:cxnLst/>
              <a:rect l="l" t="t" r="r" b="b"/>
              <a:pathLst>
                <a:path w="25400" h="25400" extrusionOk="0">
                  <a:moveTo>
                    <a:pt x="12986" y="0"/>
                  </a:moveTo>
                  <a:cubicBezTo>
                    <a:pt x="5814" y="0"/>
                    <a:pt x="0" y="5814"/>
                    <a:pt x="0" y="12986"/>
                  </a:cubicBezTo>
                  <a:cubicBezTo>
                    <a:pt x="0" y="20158"/>
                    <a:pt x="5814" y="25972"/>
                    <a:pt x="12986" y="25972"/>
                  </a:cubicBezTo>
                  <a:cubicBezTo>
                    <a:pt x="20157" y="25972"/>
                    <a:pt x="25971" y="20158"/>
                    <a:pt x="25971" y="12986"/>
                  </a:cubicBezTo>
                  <a:cubicBezTo>
                    <a:pt x="25971" y="5814"/>
                    <a:pt x="20157" y="0"/>
                    <a:pt x="1298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1"/>
            <p:cNvSpPr/>
            <p:nvPr/>
          </p:nvSpPr>
          <p:spPr>
            <a:xfrm>
              <a:off x="3698558" y="2893632"/>
              <a:ext cx="19050" cy="19050"/>
            </a:xfrm>
            <a:custGeom>
              <a:avLst/>
              <a:gdLst/>
              <a:ahLst/>
              <a:cxnLst/>
              <a:rect l="l" t="t" r="r" b="b"/>
              <a:pathLst>
                <a:path w="19050" h="19050" extrusionOk="0">
                  <a:moveTo>
                    <a:pt x="22860" y="11430"/>
                  </a:moveTo>
                  <a:cubicBezTo>
                    <a:pt x="22860" y="5117"/>
                    <a:pt x="17742" y="0"/>
                    <a:pt x="11430" y="0"/>
                  </a:cubicBezTo>
                  <a:cubicBezTo>
                    <a:pt x="5117" y="0"/>
                    <a:pt x="0" y="5117"/>
                    <a:pt x="0" y="11430"/>
                  </a:cubicBezTo>
                  <a:cubicBezTo>
                    <a:pt x="0" y="17743"/>
                    <a:pt x="5118" y="22860"/>
                    <a:pt x="11430" y="22860"/>
                  </a:cubicBezTo>
                  <a:cubicBezTo>
                    <a:pt x="17743" y="22860"/>
                    <a:pt x="22860" y="17743"/>
                    <a:pt x="22860" y="114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
            <p:cNvSpPr/>
            <p:nvPr/>
          </p:nvSpPr>
          <p:spPr>
            <a:xfrm>
              <a:off x="3608019" y="6134252"/>
              <a:ext cx="50800" cy="50800"/>
            </a:xfrm>
            <a:custGeom>
              <a:avLst/>
              <a:gdLst/>
              <a:ahLst/>
              <a:cxnLst/>
              <a:rect l="l" t="t" r="r" b="b"/>
              <a:pathLst>
                <a:path w="50800" h="50800" extrusionOk="0">
                  <a:moveTo>
                    <a:pt x="27743" y="0"/>
                  </a:moveTo>
                  <a:cubicBezTo>
                    <a:pt x="12421" y="0"/>
                    <a:pt x="0" y="12421"/>
                    <a:pt x="0" y="27743"/>
                  </a:cubicBezTo>
                  <a:cubicBezTo>
                    <a:pt x="0" y="43065"/>
                    <a:pt x="12421" y="55487"/>
                    <a:pt x="27743" y="55487"/>
                  </a:cubicBezTo>
                  <a:cubicBezTo>
                    <a:pt x="43065" y="55487"/>
                    <a:pt x="55487" y="43066"/>
                    <a:pt x="55487" y="27743"/>
                  </a:cubicBezTo>
                  <a:cubicBezTo>
                    <a:pt x="55487" y="27741"/>
                    <a:pt x="55487" y="27739"/>
                    <a:pt x="55487" y="27737"/>
                  </a:cubicBezTo>
                  <a:cubicBezTo>
                    <a:pt x="55490" y="12422"/>
                    <a:pt x="43078" y="4"/>
                    <a:pt x="27762" y="0"/>
                  </a:cubicBezTo>
                  <a:cubicBezTo>
                    <a:pt x="27756" y="0"/>
                    <a:pt x="27749" y="0"/>
                    <a:pt x="2774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1"/>
            <p:cNvSpPr/>
            <p:nvPr/>
          </p:nvSpPr>
          <p:spPr>
            <a:xfrm>
              <a:off x="3717353" y="6657867"/>
              <a:ext cx="63500" cy="63500"/>
            </a:xfrm>
            <a:custGeom>
              <a:avLst/>
              <a:gdLst/>
              <a:ahLst/>
              <a:cxnLst/>
              <a:rect l="l" t="t" r="r" b="b"/>
              <a:pathLst>
                <a:path w="63500" h="63500" extrusionOk="0">
                  <a:moveTo>
                    <a:pt x="32322" y="0"/>
                  </a:moveTo>
                  <a:cubicBezTo>
                    <a:pt x="14471" y="0"/>
                    <a:pt x="0" y="14471"/>
                    <a:pt x="0" y="32321"/>
                  </a:cubicBezTo>
                  <a:cubicBezTo>
                    <a:pt x="0" y="50172"/>
                    <a:pt x="14471" y="64643"/>
                    <a:pt x="32322" y="64643"/>
                  </a:cubicBezTo>
                  <a:cubicBezTo>
                    <a:pt x="50173" y="64643"/>
                    <a:pt x="64643" y="50171"/>
                    <a:pt x="64643" y="32321"/>
                  </a:cubicBezTo>
                  <a:cubicBezTo>
                    <a:pt x="64650" y="14477"/>
                    <a:pt x="50191" y="7"/>
                    <a:pt x="32347" y="0"/>
                  </a:cubicBezTo>
                  <a:cubicBezTo>
                    <a:pt x="32339" y="0"/>
                    <a:pt x="32330" y="0"/>
                    <a:pt x="3232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1"/>
            <p:cNvSpPr/>
            <p:nvPr/>
          </p:nvSpPr>
          <p:spPr>
            <a:xfrm>
              <a:off x="3357759" y="6424378"/>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1"/>
            <p:cNvSpPr/>
            <p:nvPr/>
          </p:nvSpPr>
          <p:spPr>
            <a:xfrm>
              <a:off x="3726199" y="5824042"/>
              <a:ext cx="57150" cy="57150"/>
            </a:xfrm>
            <a:custGeom>
              <a:avLst/>
              <a:gdLst/>
              <a:ahLst/>
              <a:cxnLst/>
              <a:rect l="l" t="t" r="r" b="b"/>
              <a:pathLst>
                <a:path w="57150" h="57150" extrusionOk="0">
                  <a:moveTo>
                    <a:pt x="31464" y="0"/>
                  </a:moveTo>
                  <a:cubicBezTo>
                    <a:pt x="14087" y="0"/>
                    <a:pt x="0" y="14087"/>
                    <a:pt x="0" y="31464"/>
                  </a:cubicBezTo>
                  <a:cubicBezTo>
                    <a:pt x="0" y="48842"/>
                    <a:pt x="14087" y="62929"/>
                    <a:pt x="31464" y="62929"/>
                  </a:cubicBezTo>
                  <a:cubicBezTo>
                    <a:pt x="48842" y="62929"/>
                    <a:pt x="62929" y="48842"/>
                    <a:pt x="62929" y="31464"/>
                  </a:cubicBezTo>
                  <a:cubicBezTo>
                    <a:pt x="62932" y="14091"/>
                    <a:pt x="48851" y="3"/>
                    <a:pt x="31477" y="0"/>
                  </a:cubicBezTo>
                  <a:cubicBezTo>
                    <a:pt x="31473" y="0"/>
                    <a:pt x="31469" y="0"/>
                    <a:pt x="3146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1"/>
            <p:cNvSpPr/>
            <p:nvPr/>
          </p:nvSpPr>
          <p:spPr>
            <a:xfrm>
              <a:off x="7933347" y="5337213"/>
              <a:ext cx="31750" cy="31750"/>
            </a:xfrm>
            <a:custGeom>
              <a:avLst/>
              <a:gdLst/>
              <a:ahLst/>
              <a:cxnLst/>
              <a:rect l="l" t="t" r="r" b="b"/>
              <a:pathLst>
                <a:path w="31750" h="31750" extrusionOk="0">
                  <a:moveTo>
                    <a:pt x="0" y="16815"/>
                  </a:moveTo>
                  <a:cubicBezTo>
                    <a:pt x="0" y="26102"/>
                    <a:pt x="7528" y="33630"/>
                    <a:pt x="16814" y="33630"/>
                  </a:cubicBezTo>
                  <a:cubicBezTo>
                    <a:pt x="26101" y="33630"/>
                    <a:pt x="33629" y="26102"/>
                    <a:pt x="33629" y="16815"/>
                  </a:cubicBezTo>
                  <a:cubicBezTo>
                    <a:pt x="33629" y="7528"/>
                    <a:pt x="26101" y="0"/>
                    <a:pt x="16814" y="0"/>
                  </a:cubicBezTo>
                  <a:cubicBezTo>
                    <a:pt x="7531" y="-3"/>
                    <a:pt x="3" y="7519"/>
                    <a:pt x="0" y="16802"/>
                  </a:cubicBezTo>
                  <a:cubicBezTo>
                    <a:pt x="0" y="16806"/>
                    <a:pt x="0" y="16811"/>
                    <a:pt x="0" y="168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1"/>
            <p:cNvSpPr/>
            <p:nvPr/>
          </p:nvSpPr>
          <p:spPr>
            <a:xfrm>
              <a:off x="7878559" y="1127411"/>
              <a:ext cx="63500" cy="63500"/>
            </a:xfrm>
            <a:custGeom>
              <a:avLst/>
              <a:gdLst/>
              <a:ahLst/>
              <a:cxnLst/>
              <a:rect l="l" t="t" r="r" b="b"/>
              <a:pathLst>
                <a:path w="63500" h="63500" extrusionOk="0">
                  <a:moveTo>
                    <a:pt x="32626" y="65265"/>
                  </a:moveTo>
                  <a:cubicBezTo>
                    <a:pt x="50648" y="65269"/>
                    <a:pt x="65261" y="50662"/>
                    <a:pt x="65265" y="32639"/>
                  </a:cubicBezTo>
                  <a:cubicBezTo>
                    <a:pt x="65269" y="14616"/>
                    <a:pt x="50661" y="3"/>
                    <a:pt x="32639" y="0"/>
                  </a:cubicBezTo>
                  <a:cubicBezTo>
                    <a:pt x="14617" y="-3"/>
                    <a:pt x="4" y="14604"/>
                    <a:pt x="0" y="32626"/>
                  </a:cubicBezTo>
                  <a:cubicBezTo>
                    <a:pt x="0" y="32628"/>
                    <a:pt x="0" y="32631"/>
                    <a:pt x="0" y="32633"/>
                  </a:cubicBezTo>
                  <a:cubicBezTo>
                    <a:pt x="-4" y="50652"/>
                    <a:pt x="14601" y="65262"/>
                    <a:pt x="32620" y="65265"/>
                  </a:cubicBezTo>
                  <a:cubicBezTo>
                    <a:pt x="32622" y="65265"/>
                    <a:pt x="32624" y="65265"/>
                    <a:pt x="32626" y="652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1"/>
            <p:cNvSpPr/>
            <p:nvPr/>
          </p:nvSpPr>
          <p:spPr>
            <a:xfrm>
              <a:off x="7846308" y="1753495"/>
              <a:ext cx="19050" cy="19050"/>
            </a:xfrm>
            <a:custGeom>
              <a:avLst/>
              <a:gdLst/>
              <a:ahLst/>
              <a:cxnLst/>
              <a:rect l="l" t="t" r="r" b="b"/>
              <a:pathLst>
                <a:path w="19050" h="19050" extrusionOk="0">
                  <a:moveTo>
                    <a:pt x="10896" y="21806"/>
                  </a:moveTo>
                  <a:cubicBezTo>
                    <a:pt x="16918" y="21809"/>
                    <a:pt x="21802" y="16931"/>
                    <a:pt x="21806" y="10909"/>
                  </a:cubicBezTo>
                  <a:cubicBezTo>
                    <a:pt x="21810" y="4888"/>
                    <a:pt x="16931" y="3"/>
                    <a:pt x="10909" y="0"/>
                  </a:cubicBezTo>
                  <a:cubicBezTo>
                    <a:pt x="4888" y="-3"/>
                    <a:pt x="4" y="4875"/>
                    <a:pt x="0" y="10897"/>
                  </a:cubicBezTo>
                  <a:cubicBezTo>
                    <a:pt x="0" y="10899"/>
                    <a:pt x="0" y="10901"/>
                    <a:pt x="0" y="10903"/>
                  </a:cubicBezTo>
                  <a:cubicBezTo>
                    <a:pt x="-4" y="16921"/>
                    <a:pt x="4873" y="21803"/>
                    <a:pt x="10890" y="21806"/>
                  </a:cubicBezTo>
                  <a:cubicBezTo>
                    <a:pt x="10892" y="21806"/>
                    <a:pt x="10894" y="21806"/>
                    <a:pt x="10896" y="218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1"/>
            <p:cNvSpPr/>
            <p:nvPr/>
          </p:nvSpPr>
          <p:spPr>
            <a:xfrm>
              <a:off x="7987773" y="4284301"/>
              <a:ext cx="50800" cy="50800"/>
            </a:xfrm>
            <a:custGeom>
              <a:avLst/>
              <a:gdLst/>
              <a:ahLst/>
              <a:cxnLst/>
              <a:rect l="l" t="t" r="r" b="b"/>
              <a:pathLst>
                <a:path w="50800" h="50800" extrusionOk="0">
                  <a:moveTo>
                    <a:pt x="26118" y="52248"/>
                  </a:moveTo>
                  <a:cubicBezTo>
                    <a:pt x="40546" y="52251"/>
                    <a:pt x="52245" y="40558"/>
                    <a:pt x="52248" y="26130"/>
                  </a:cubicBezTo>
                  <a:cubicBezTo>
                    <a:pt x="52252" y="11702"/>
                    <a:pt x="40558" y="3"/>
                    <a:pt x="26130" y="0"/>
                  </a:cubicBezTo>
                  <a:cubicBezTo>
                    <a:pt x="11702" y="-3"/>
                    <a:pt x="3" y="11690"/>
                    <a:pt x="0" y="26117"/>
                  </a:cubicBezTo>
                  <a:cubicBezTo>
                    <a:pt x="0" y="26119"/>
                    <a:pt x="0" y="26122"/>
                    <a:pt x="0" y="26124"/>
                  </a:cubicBezTo>
                  <a:cubicBezTo>
                    <a:pt x="-4" y="40548"/>
                    <a:pt x="11687" y="52244"/>
                    <a:pt x="26112" y="52248"/>
                  </a:cubicBezTo>
                  <a:cubicBezTo>
                    <a:pt x="26114" y="52248"/>
                    <a:pt x="26115" y="52248"/>
                    <a:pt x="26118" y="522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1"/>
            <p:cNvSpPr/>
            <p:nvPr/>
          </p:nvSpPr>
          <p:spPr>
            <a:xfrm>
              <a:off x="8128736" y="1639938"/>
              <a:ext cx="38100" cy="38100"/>
            </a:xfrm>
            <a:custGeom>
              <a:avLst/>
              <a:gdLst/>
              <a:ahLst/>
              <a:cxnLst/>
              <a:rect l="l" t="t" r="r" b="b"/>
              <a:pathLst>
                <a:path w="38100" h="38100" extrusionOk="0">
                  <a:moveTo>
                    <a:pt x="19583" y="39180"/>
                  </a:moveTo>
                  <a:cubicBezTo>
                    <a:pt x="30403" y="39183"/>
                    <a:pt x="39176" y="30415"/>
                    <a:pt x="39180" y="19596"/>
                  </a:cubicBezTo>
                  <a:cubicBezTo>
                    <a:pt x="39184" y="8777"/>
                    <a:pt x="30415" y="3"/>
                    <a:pt x="19596" y="0"/>
                  </a:cubicBezTo>
                  <a:cubicBezTo>
                    <a:pt x="8777" y="-3"/>
                    <a:pt x="4" y="8764"/>
                    <a:pt x="0" y="19583"/>
                  </a:cubicBezTo>
                  <a:cubicBezTo>
                    <a:pt x="0" y="19586"/>
                    <a:pt x="0" y="19588"/>
                    <a:pt x="0" y="19590"/>
                  </a:cubicBezTo>
                  <a:cubicBezTo>
                    <a:pt x="-4" y="30406"/>
                    <a:pt x="8761" y="39176"/>
                    <a:pt x="19577" y="39180"/>
                  </a:cubicBezTo>
                  <a:cubicBezTo>
                    <a:pt x="19579" y="39180"/>
                    <a:pt x="19581" y="39180"/>
                    <a:pt x="19583" y="39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1"/>
            <p:cNvSpPr/>
            <p:nvPr/>
          </p:nvSpPr>
          <p:spPr>
            <a:xfrm>
              <a:off x="7376871" y="31280"/>
              <a:ext cx="50800" cy="50800"/>
            </a:xfrm>
            <a:custGeom>
              <a:avLst/>
              <a:gdLst/>
              <a:ahLst/>
              <a:cxnLst/>
              <a:rect l="l" t="t" r="r" b="b"/>
              <a:pathLst>
                <a:path w="50800" h="50800" extrusionOk="0">
                  <a:moveTo>
                    <a:pt x="27591" y="55194"/>
                  </a:moveTo>
                  <a:cubicBezTo>
                    <a:pt x="42832" y="55198"/>
                    <a:pt x="55190" y="42845"/>
                    <a:pt x="55194" y="27603"/>
                  </a:cubicBezTo>
                  <a:cubicBezTo>
                    <a:pt x="55198" y="12362"/>
                    <a:pt x="42845" y="4"/>
                    <a:pt x="27604" y="0"/>
                  </a:cubicBezTo>
                  <a:cubicBezTo>
                    <a:pt x="12362" y="-4"/>
                    <a:pt x="4" y="12349"/>
                    <a:pt x="0" y="27591"/>
                  </a:cubicBezTo>
                  <a:cubicBezTo>
                    <a:pt x="0" y="27593"/>
                    <a:pt x="0" y="27595"/>
                    <a:pt x="0" y="27597"/>
                  </a:cubicBezTo>
                  <a:cubicBezTo>
                    <a:pt x="-7" y="42832"/>
                    <a:pt x="12337" y="55187"/>
                    <a:pt x="27572" y="55194"/>
                  </a:cubicBezTo>
                  <a:cubicBezTo>
                    <a:pt x="27578" y="55194"/>
                    <a:pt x="27584" y="55194"/>
                    <a:pt x="27591" y="5519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1"/>
            <p:cNvSpPr/>
            <p:nvPr/>
          </p:nvSpPr>
          <p:spPr>
            <a:xfrm>
              <a:off x="8010157" y="4762252"/>
              <a:ext cx="63500" cy="63500"/>
            </a:xfrm>
            <a:custGeom>
              <a:avLst/>
              <a:gdLst/>
              <a:ahLst/>
              <a:cxnLst/>
              <a:rect l="l" t="t" r="r" b="b"/>
              <a:pathLst>
                <a:path w="63500" h="63500" extrusionOk="0">
                  <a:moveTo>
                    <a:pt x="0" y="32747"/>
                  </a:moveTo>
                  <a:cubicBezTo>
                    <a:pt x="0" y="50833"/>
                    <a:pt x="14661" y="65494"/>
                    <a:pt x="32747" y="65494"/>
                  </a:cubicBezTo>
                  <a:cubicBezTo>
                    <a:pt x="50833" y="65494"/>
                    <a:pt x="65494" y="50833"/>
                    <a:pt x="65494" y="32747"/>
                  </a:cubicBezTo>
                  <a:cubicBezTo>
                    <a:pt x="65494" y="14661"/>
                    <a:pt x="50833" y="0"/>
                    <a:pt x="32747" y="0"/>
                  </a:cubicBezTo>
                  <a:cubicBezTo>
                    <a:pt x="32745" y="0"/>
                    <a:pt x="32743" y="0"/>
                    <a:pt x="32741" y="0"/>
                  </a:cubicBezTo>
                  <a:cubicBezTo>
                    <a:pt x="14659" y="0"/>
                    <a:pt x="0" y="14658"/>
                    <a:pt x="0" y="32741"/>
                  </a:cubicBezTo>
                  <a:cubicBezTo>
                    <a:pt x="0" y="32743"/>
                    <a:pt x="0" y="32745"/>
                    <a:pt x="0" y="327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1"/>
            <p:cNvSpPr/>
            <p:nvPr/>
          </p:nvSpPr>
          <p:spPr>
            <a:xfrm>
              <a:off x="8434191" y="2045056"/>
              <a:ext cx="44450" cy="44450"/>
            </a:xfrm>
            <a:custGeom>
              <a:avLst/>
              <a:gdLst/>
              <a:ahLst/>
              <a:cxnLst/>
              <a:rect l="l" t="t" r="r" b="b"/>
              <a:pathLst>
                <a:path w="44450" h="44450" extrusionOk="0">
                  <a:moveTo>
                    <a:pt x="24765" y="49594"/>
                  </a:moveTo>
                  <a:cubicBezTo>
                    <a:pt x="38460" y="49611"/>
                    <a:pt x="49576" y="38523"/>
                    <a:pt x="49594" y="24829"/>
                  </a:cubicBezTo>
                  <a:cubicBezTo>
                    <a:pt x="49612" y="11134"/>
                    <a:pt x="38524" y="18"/>
                    <a:pt x="24829" y="0"/>
                  </a:cubicBezTo>
                  <a:cubicBezTo>
                    <a:pt x="11134" y="-17"/>
                    <a:pt x="18" y="11070"/>
                    <a:pt x="0" y="24765"/>
                  </a:cubicBezTo>
                  <a:cubicBezTo>
                    <a:pt x="0" y="24786"/>
                    <a:pt x="0" y="24807"/>
                    <a:pt x="0" y="24828"/>
                  </a:cubicBezTo>
                  <a:cubicBezTo>
                    <a:pt x="0" y="38506"/>
                    <a:pt x="11088" y="49593"/>
                    <a:pt x="24765" y="4959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1"/>
            <p:cNvSpPr/>
            <p:nvPr/>
          </p:nvSpPr>
          <p:spPr>
            <a:xfrm>
              <a:off x="8044250" y="3731768"/>
              <a:ext cx="38100" cy="38100"/>
            </a:xfrm>
            <a:custGeom>
              <a:avLst/>
              <a:gdLst/>
              <a:ahLst/>
              <a:cxnLst/>
              <a:rect l="l" t="t" r="r" b="b"/>
              <a:pathLst>
                <a:path w="38100" h="38100" extrusionOk="0">
                  <a:moveTo>
                    <a:pt x="21590" y="43180"/>
                  </a:moveTo>
                  <a:cubicBezTo>
                    <a:pt x="33514" y="43180"/>
                    <a:pt x="43180" y="33514"/>
                    <a:pt x="43180" y="21590"/>
                  </a:cubicBezTo>
                  <a:cubicBezTo>
                    <a:pt x="43180" y="9666"/>
                    <a:pt x="33514" y="0"/>
                    <a:pt x="21590" y="0"/>
                  </a:cubicBezTo>
                  <a:cubicBezTo>
                    <a:pt x="9666" y="0"/>
                    <a:pt x="0" y="9666"/>
                    <a:pt x="0" y="21590"/>
                  </a:cubicBezTo>
                  <a:cubicBezTo>
                    <a:pt x="0" y="33514"/>
                    <a:pt x="9666" y="43180"/>
                    <a:pt x="21590" y="43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
            <p:cNvSpPr/>
            <p:nvPr/>
          </p:nvSpPr>
          <p:spPr>
            <a:xfrm>
              <a:off x="6104128" y="5867724"/>
              <a:ext cx="50800" cy="50800"/>
            </a:xfrm>
            <a:custGeom>
              <a:avLst/>
              <a:gdLst/>
              <a:ahLst/>
              <a:cxnLst/>
              <a:rect l="l" t="t" r="r" b="b"/>
              <a:pathLst>
                <a:path w="50800" h="50800" extrusionOk="0">
                  <a:moveTo>
                    <a:pt x="26403" y="52807"/>
                  </a:moveTo>
                  <a:cubicBezTo>
                    <a:pt x="40985" y="52807"/>
                    <a:pt x="52807" y="40986"/>
                    <a:pt x="52807" y="26403"/>
                  </a:cubicBezTo>
                  <a:cubicBezTo>
                    <a:pt x="52807" y="11821"/>
                    <a:pt x="40986" y="0"/>
                    <a:pt x="26403" y="0"/>
                  </a:cubicBezTo>
                  <a:cubicBezTo>
                    <a:pt x="11821" y="0"/>
                    <a:pt x="0" y="11821"/>
                    <a:pt x="0" y="26403"/>
                  </a:cubicBezTo>
                  <a:cubicBezTo>
                    <a:pt x="-3" y="40982"/>
                    <a:pt x="11812" y="52803"/>
                    <a:pt x="26391" y="52807"/>
                  </a:cubicBezTo>
                  <a:cubicBezTo>
                    <a:pt x="26395" y="52807"/>
                    <a:pt x="26399" y="52807"/>
                    <a:pt x="26403" y="528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1"/>
            <p:cNvSpPr/>
            <p:nvPr/>
          </p:nvSpPr>
          <p:spPr>
            <a:xfrm>
              <a:off x="8895404" y="716115"/>
              <a:ext cx="44450" cy="44450"/>
            </a:xfrm>
            <a:custGeom>
              <a:avLst/>
              <a:gdLst/>
              <a:ahLst/>
              <a:cxnLst/>
              <a:rect l="l" t="t" r="r" b="b"/>
              <a:pathLst>
                <a:path w="44450" h="44450" extrusionOk="0">
                  <a:moveTo>
                    <a:pt x="22828" y="45720"/>
                  </a:moveTo>
                  <a:cubicBezTo>
                    <a:pt x="35454" y="45737"/>
                    <a:pt x="45703" y="35517"/>
                    <a:pt x="45720" y="22892"/>
                  </a:cubicBezTo>
                  <a:cubicBezTo>
                    <a:pt x="45738" y="10267"/>
                    <a:pt x="35516" y="18"/>
                    <a:pt x="22892" y="0"/>
                  </a:cubicBezTo>
                  <a:cubicBezTo>
                    <a:pt x="10266" y="-18"/>
                    <a:pt x="17" y="10203"/>
                    <a:pt x="0" y="22828"/>
                  </a:cubicBezTo>
                  <a:cubicBezTo>
                    <a:pt x="0" y="22839"/>
                    <a:pt x="0" y="22849"/>
                    <a:pt x="0" y="22860"/>
                  </a:cubicBezTo>
                  <a:cubicBezTo>
                    <a:pt x="-18" y="35468"/>
                    <a:pt x="10189" y="45702"/>
                    <a:pt x="22796" y="45720"/>
                  </a:cubicBezTo>
                  <a:cubicBezTo>
                    <a:pt x="22807" y="45720"/>
                    <a:pt x="22817" y="45720"/>
                    <a:pt x="22828" y="457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1"/>
            <p:cNvSpPr/>
            <p:nvPr/>
          </p:nvSpPr>
          <p:spPr>
            <a:xfrm>
              <a:off x="5303901" y="158801"/>
              <a:ext cx="57150" cy="57150"/>
            </a:xfrm>
            <a:custGeom>
              <a:avLst/>
              <a:gdLst/>
              <a:ahLst/>
              <a:cxnLst/>
              <a:rect l="l" t="t" r="r" b="b"/>
              <a:pathLst>
                <a:path w="57150" h="57150" extrusionOk="0">
                  <a:moveTo>
                    <a:pt x="30099" y="60211"/>
                  </a:moveTo>
                  <a:cubicBezTo>
                    <a:pt x="46726" y="60214"/>
                    <a:pt x="60207" y="46738"/>
                    <a:pt x="60211" y="30112"/>
                  </a:cubicBezTo>
                  <a:cubicBezTo>
                    <a:pt x="60214" y="13485"/>
                    <a:pt x="46738" y="4"/>
                    <a:pt x="30112" y="0"/>
                  </a:cubicBezTo>
                  <a:cubicBezTo>
                    <a:pt x="13485" y="-4"/>
                    <a:pt x="3" y="13472"/>
                    <a:pt x="0" y="30099"/>
                  </a:cubicBezTo>
                  <a:cubicBezTo>
                    <a:pt x="0" y="30101"/>
                    <a:pt x="0" y="30103"/>
                    <a:pt x="0" y="30105"/>
                  </a:cubicBezTo>
                  <a:cubicBezTo>
                    <a:pt x="-3" y="46729"/>
                    <a:pt x="13469" y="60207"/>
                    <a:pt x="30093" y="60211"/>
                  </a:cubicBezTo>
                  <a:cubicBezTo>
                    <a:pt x="30095" y="60211"/>
                    <a:pt x="30097" y="60211"/>
                    <a:pt x="30099" y="60211"/>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1"/>
            <p:cNvSpPr/>
            <p:nvPr/>
          </p:nvSpPr>
          <p:spPr>
            <a:xfrm>
              <a:off x="6165380" y="6337986"/>
              <a:ext cx="38100" cy="38100"/>
            </a:xfrm>
            <a:custGeom>
              <a:avLst/>
              <a:gdLst/>
              <a:ahLst/>
              <a:cxnLst/>
              <a:rect l="l" t="t" r="r" b="b"/>
              <a:pathLst>
                <a:path w="38100" h="38100" extrusionOk="0">
                  <a:moveTo>
                    <a:pt x="21793" y="43599"/>
                  </a:moveTo>
                  <a:cubicBezTo>
                    <a:pt x="33833" y="43603"/>
                    <a:pt x="43596" y="33846"/>
                    <a:pt x="43599" y="21806"/>
                  </a:cubicBezTo>
                  <a:cubicBezTo>
                    <a:pt x="43603" y="9766"/>
                    <a:pt x="33846" y="3"/>
                    <a:pt x="21806" y="0"/>
                  </a:cubicBezTo>
                  <a:cubicBezTo>
                    <a:pt x="9766" y="-3"/>
                    <a:pt x="3" y="9754"/>
                    <a:pt x="0" y="21793"/>
                  </a:cubicBezTo>
                  <a:cubicBezTo>
                    <a:pt x="0" y="21798"/>
                    <a:pt x="0" y="21802"/>
                    <a:pt x="0" y="21806"/>
                  </a:cubicBezTo>
                  <a:cubicBezTo>
                    <a:pt x="-3" y="33839"/>
                    <a:pt x="9748" y="43596"/>
                    <a:pt x="21780" y="43599"/>
                  </a:cubicBezTo>
                  <a:cubicBezTo>
                    <a:pt x="21785" y="43599"/>
                    <a:pt x="21789" y="43599"/>
                    <a:pt x="21793" y="4359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
            <p:cNvSpPr/>
            <p:nvPr/>
          </p:nvSpPr>
          <p:spPr>
            <a:xfrm>
              <a:off x="6217609" y="3112922"/>
              <a:ext cx="57150" cy="57150"/>
            </a:xfrm>
            <a:custGeom>
              <a:avLst/>
              <a:gdLst/>
              <a:ahLst/>
              <a:cxnLst/>
              <a:rect l="l" t="t" r="r" b="b"/>
              <a:pathLst>
                <a:path w="57150" h="57150" extrusionOk="0">
                  <a:moveTo>
                    <a:pt x="29845" y="59690"/>
                  </a:moveTo>
                  <a:cubicBezTo>
                    <a:pt x="46328" y="59690"/>
                    <a:pt x="59690" y="46328"/>
                    <a:pt x="59690" y="29845"/>
                  </a:cubicBezTo>
                  <a:cubicBezTo>
                    <a:pt x="59690" y="13362"/>
                    <a:pt x="46328" y="0"/>
                    <a:pt x="29845" y="0"/>
                  </a:cubicBezTo>
                  <a:cubicBezTo>
                    <a:pt x="13362" y="0"/>
                    <a:pt x="0" y="13362"/>
                    <a:pt x="0" y="29845"/>
                  </a:cubicBezTo>
                  <a:cubicBezTo>
                    <a:pt x="0" y="46328"/>
                    <a:pt x="13362" y="59690"/>
                    <a:pt x="29845" y="596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1"/>
            <p:cNvSpPr/>
            <p:nvPr/>
          </p:nvSpPr>
          <p:spPr>
            <a:xfrm>
              <a:off x="6882753" y="2695321"/>
              <a:ext cx="38100" cy="38100"/>
            </a:xfrm>
            <a:custGeom>
              <a:avLst/>
              <a:gdLst/>
              <a:ahLst/>
              <a:cxnLst/>
              <a:rect l="l" t="t" r="r" b="b"/>
              <a:pathLst>
                <a:path w="38100" h="38100" extrusionOk="0">
                  <a:moveTo>
                    <a:pt x="19824" y="39662"/>
                  </a:moveTo>
                  <a:cubicBezTo>
                    <a:pt x="30776" y="39666"/>
                    <a:pt x="39658" y="30790"/>
                    <a:pt x="39662" y="19837"/>
                  </a:cubicBezTo>
                  <a:cubicBezTo>
                    <a:pt x="39666" y="8885"/>
                    <a:pt x="30790" y="3"/>
                    <a:pt x="19838" y="0"/>
                  </a:cubicBezTo>
                  <a:cubicBezTo>
                    <a:pt x="8886" y="-3"/>
                    <a:pt x="4" y="8872"/>
                    <a:pt x="0" y="19825"/>
                  </a:cubicBezTo>
                  <a:cubicBezTo>
                    <a:pt x="0" y="19827"/>
                    <a:pt x="0" y="19829"/>
                    <a:pt x="0" y="19831"/>
                  </a:cubicBezTo>
                  <a:cubicBezTo>
                    <a:pt x="-4" y="30780"/>
                    <a:pt x="8869" y="39659"/>
                    <a:pt x="19818" y="39662"/>
                  </a:cubicBezTo>
                  <a:cubicBezTo>
                    <a:pt x="19820" y="39662"/>
                    <a:pt x="19822" y="39662"/>
                    <a:pt x="19824" y="396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1"/>
            <p:cNvSpPr/>
            <p:nvPr/>
          </p:nvSpPr>
          <p:spPr>
            <a:xfrm>
              <a:off x="4651610" y="1006272"/>
              <a:ext cx="50800" cy="50800"/>
            </a:xfrm>
            <a:custGeom>
              <a:avLst/>
              <a:gdLst/>
              <a:ahLst/>
              <a:cxnLst/>
              <a:rect l="l" t="t" r="r" b="b"/>
              <a:pathLst>
                <a:path w="50800" h="50800" extrusionOk="0">
                  <a:moveTo>
                    <a:pt x="26289" y="0"/>
                  </a:moveTo>
                  <a:cubicBezTo>
                    <a:pt x="11774" y="-3"/>
                    <a:pt x="3" y="11761"/>
                    <a:pt x="0" y="26276"/>
                  </a:cubicBezTo>
                  <a:cubicBezTo>
                    <a:pt x="-3" y="40792"/>
                    <a:pt x="11761" y="52562"/>
                    <a:pt x="26276" y="52565"/>
                  </a:cubicBezTo>
                  <a:cubicBezTo>
                    <a:pt x="40792" y="52569"/>
                    <a:pt x="52562" y="40804"/>
                    <a:pt x="52565" y="26289"/>
                  </a:cubicBezTo>
                  <a:cubicBezTo>
                    <a:pt x="52565" y="26287"/>
                    <a:pt x="52565" y="26285"/>
                    <a:pt x="52565" y="26283"/>
                  </a:cubicBezTo>
                  <a:cubicBezTo>
                    <a:pt x="52572" y="11774"/>
                    <a:pt x="40817" y="7"/>
                    <a:pt x="26308" y="0"/>
                  </a:cubicBezTo>
                  <a:cubicBezTo>
                    <a:pt x="26302" y="0"/>
                    <a:pt x="26295" y="0"/>
                    <a:pt x="26289"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1"/>
            <p:cNvSpPr/>
            <p:nvPr/>
          </p:nvSpPr>
          <p:spPr>
            <a:xfrm>
              <a:off x="6207138" y="5132896"/>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3"/>
                    <a:pt x="0" y="15077"/>
                    <a:pt x="0" y="15081"/>
                  </a:cubicBezTo>
                  <a:cubicBezTo>
                    <a:pt x="-3" y="23400"/>
                    <a:pt x="6737" y="30146"/>
                    <a:pt x="15056" y="30150"/>
                  </a:cubicBezTo>
                  <a:cubicBezTo>
                    <a:pt x="15060" y="30150"/>
                    <a:pt x="15064" y="30150"/>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1"/>
            <p:cNvSpPr/>
            <p:nvPr/>
          </p:nvSpPr>
          <p:spPr>
            <a:xfrm>
              <a:off x="6248597" y="5752465"/>
              <a:ext cx="19050" cy="19050"/>
            </a:xfrm>
            <a:custGeom>
              <a:avLst/>
              <a:gdLst/>
              <a:ahLst/>
              <a:cxnLst/>
              <a:rect l="l" t="t" r="r" b="b"/>
              <a:pathLst>
                <a:path w="19050" h="19050" extrusionOk="0">
                  <a:moveTo>
                    <a:pt x="11430" y="22860"/>
                  </a:moveTo>
                  <a:cubicBezTo>
                    <a:pt x="17743" y="22860"/>
                    <a:pt x="22860" y="17742"/>
                    <a:pt x="22860" y="11430"/>
                  </a:cubicBezTo>
                  <a:cubicBezTo>
                    <a:pt x="22860" y="5117"/>
                    <a:pt x="17742" y="0"/>
                    <a:pt x="11430" y="0"/>
                  </a:cubicBezTo>
                  <a:cubicBezTo>
                    <a:pt x="5117" y="0"/>
                    <a:pt x="0" y="5118"/>
                    <a:pt x="0" y="11430"/>
                  </a:cubicBezTo>
                  <a:cubicBezTo>
                    <a:pt x="0" y="17743"/>
                    <a:pt x="5118" y="22860"/>
                    <a:pt x="11430" y="22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1"/>
            <p:cNvSpPr/>
            <p:nvPr/>
          </p:nvSpPr>
          <p:spPr>
            <a:xfrm>
              <a:off x="9574263" y="4993760"/>
              <a:ext cx="25400" cy="25400"/>
            </a:xfrm>
            <a:custGeom>
              <a:avLst/>
              <a:gdLst/>
              <a:ahLst/>
              <a:cxnLst/>
              <a:rect l="l" t="t" r="r" b="b"/>
              <a:pathLst>
                <a:path w="25400" h="25400" extrusionOk="0">
                  <a:moveTo>
                    <a:pt x="15342" y="30696"/>
                  </a:moveTo>
                  <a:cubicBezTo>
                    <a:pt x="23818" y="30700"/>
                    <a:pt x="30693" y="23831"/>
                    <a:pt x="30696" y="15354"/>
                  </a:cubicBezTo>
                  <a:cubicBezTo>
                    <a:pt x="30700" y="6878"/>
                    <a:pt x="23830" y="4"/>
                    <a:pt x="15354" y="0"/>
                  </a:cubicBezTo>
                  <a:cubicBezTo>
                    <a:pt x="6878" y="-3"/>
                    <a:pt x="3" y="6865"/>
                    <a:pt x="0" y="15342"/>
                  </a:cubicBezTo>
                  <a:cubicBezTo>
                    <a:pt x="0" y="15344"/>
                    <a:pt x="0" y="15346"/>
                    <a:pt x="0" y="15348"/>
                  </a:cubicBezTo>
                  <a:cubicBezTo>
                    <a:pt x="0" y="23822"/>
                    <a:pt x="6868" y="30692"/>
                    <a:pt x="15342" y="3069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1"/>
            <p:cNvSpPr/>
            <p:nvPr/>
          </p:nvSpPr>
          <p:spPr>
            <a:xfrm>
              <a:off x="11175676" y="876643"/>
              <a:ext cx="57150" cy="57150"/>
            </a:xfrm>
            <a:custGeom>
              <a:avLst/>
              <a:gdLst/>
              <a:ahLst/>
              <a:cxnLst/>
              <a:rect l="l" t="t" r="r" b="b"/>
              <a:pathLst>
                <a:path w="57150" h="57150" extrusionOk="0">
                  <a:moveTo>
                    <a:pt x="0" y="31274"/>
                  </a:moveTo>
                  <a:cubicBezTo>
                    <a:pt x="0" y="48546"/>
                    <a:pt x="14001" y="62548"/>
                    <a:pt x="31274" y="62548"/>
                  </a:cubicBezTo>
                  <a:cubicBezTo>
                    <a:pt x="48546" y="62548"/>
                    <a:pt x="62548" y="48546"/>
                    <a:pt x="62548" y="31274"/>
                  </a:cubicBezTo>
                  <a:cubicBezTo>
                    <a:pt x="62548" y="14002"/>
                    <a:pt x="48547" y="0"/>
                    <a:pt x="31274" y="0"/>
                  </a:cubicBezTo>
                  <a:cubicBezTo>
                    <a:pt x="31272" y="0"/>
                    <a:pt x="31270" y="0"/>
                    <a:pt x="31268" y="0"/>
                  </a:cubicBezTo>
                  <a:cubicBezTo>
                    <a:pt x="13999" y="0"/>
                    <a:pt x="1" y="13999"/>
                    <a:pt x="1" y="31267"/>
                  </a:cubicBezTo>
                  <a:cubicBezTo>
                    <a:pt x="1" y="31270"/>
                    <a:pt x="1" y="31272"/>
                    <a:pt x="1" y="3127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
            <p:cNvSpPr/>
            <p:nvPr/>
          </p:nvSpPr>
          <p:spPr>
            <a:xfrm>
              <a:off x="11269307" y="4970856"/>
              <a:ext cx="50800" cy="50800"/>
            </a:xfrm>
            <a:custGeom>
              <a:avLst/>
              <a:gdLst/>
              <a:ahLst/>
              <a:cxnLst/>
              <a:rect l="l" t="t" r="r" b="b"/>
              <a:pathLst>
                <a:path w="50800" h="50800" extrusionOk="0">
                  <a:moveTo>
                    <a:pt x="28467" y="0"/>
                  </a:moveTo>
                  <a:cubicBezTo>
                    <a:pt x="12745" y="0"/>
                    <a:pt x="0" y="12745"/>
                    <a:pt x="0" y="28467"/>
                  </a:cubicBezTo>
                  <a:cubicBezTo>
                    <a:pt x="0" y="44189"/>
                    <a:pt x="12745" y="56934"/>
                    <a:pt x="28467" y="56934"/>
                  </a:cubicBezTo>
                  <a:cubicBezTo>
                    <a:pt x="44190" y="56934"/>
                    <a:pt x="56935" y="44189"/>
                    <a:pt x="56935" y="28467"/>
                  </a:cubicBezTo>
                  <a:cubicBezTo>
                    <a:pt x="56935" y="28465"/>
                    <a:pt x="56935" y="28463"/>
                    <a:pt x="56935" y="28461"/>
                  </a:cubicBezTo>
                  <a:cubicBezTo>
                    <a:pt x="56938" y="12746"/>
                    <a:pt x="44201" y="3"/>
                    <a:pt x="28487" y="0"/>
                  </a:cubicBezTo>
                  <a:cubicBezTo>
                    <a:pt x="28480" y="0"/>
                    <a:pt x="28474" y="0"/>
                    <a:pt x="28467"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
            <p:cNvSpPr/>
            <p:nvPr/>
          </p:nvSpPr>
          <p:spPr>
            <a:xfrm>
              <a:off x="11216983" y="2066842"/>
              <a:ext cx="44450" cy="44450"/>
            </a:xfrm>
            <a:custGeom>
              <a:avLst/>
              <a:gdLst/>
              <a:ahLst/>
              <a:cxnLst/>
              <a:rect l="l" t="t" r="r" b="b"/>
              <a:pathLst>
                <a:path w="44450" h="44450" extrusionOk="0">
                  <a:moveTo>
                    <a:pt x="0" y="23787"/>
                  </a:moveTo>
                  <a:cubicBezTo>
                    <a:pt x="0" y="36924"/>
                    <a:pt x="10650" y="47574"/>
                    <a:pt x="23787" y="47574"/>
                  </a:cubicBezTo>
                  <a:cubicBezTo>
                    <a:pt x="36924" y="47574"/>
                    <a:pt x="47574" y="36924"/>
                    <a:pt x="47574" y="23787"/>
                  </a:cubicBezTo>
                  <a:cubicBezTo>
                    <a:pt x="47574" y="10650"/>
                    <a:pt x="36924" y="0"/>
                    <a:pt x="23787" y="0"/>
                  </a:cubicBezTo>
                  <a:cubicBezTo>
                    <a:pt x="10650" y="0"/>
                    <a:pt x="0" y="10650"/>
                    <a:pt x="0" y="2378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
            <p:cNvSpPr/>
            <p:nvPr/>
          </p:nvSpPr>
          <p:spPr>
            <a:xfrm>
              <a:off x="11156518" y="305492"/>
              <a:ext cx="57150" cy="57150"/>
            </a:xfrm>
            <a:custGeom>
              <a:avLst/>
              <a:gdLst/>
              <a:ahLst/>
              <a:cxnLst/>
              <a:rect l="l" t="t" r="r" b="b"/>
              <a:pathLst>
                <a:path w="57150" h="57150" extrusionOk="0">
                  <a:moveTo>
                    <a:pt x="31223" y="62471"/>
                  </a:moveTo>
                  <a:cubicBezTo>
                    <a:pt x="48474" y="62478"/>
                    <a:pt x="62464" y="48499"/>
                    <a:pt x="62471" y="31248"/>
                  </a:cubicBezTo>
                  <a:cubicBezTo>
                    <a:pt x="62478" y="13997"/>
                    <a:pt x="48499" y="7"/>
                    <a:pt x="31248" y="0"/>
                  </a:cubicBezTo>
                  <a:cubicBezTo>
                    <a:pt x="13998" y="-7"/>
                    <a:pt x="7" y="13972"/>
                    <a:pt x="0" y="31223"/>
                  </a:cubicBezTo>
                  <a:cubicBezTo>
                    <a:pt x="0" y="31229"/>
                    <a:pt x="0" y="31236"/>
                    <a:pt x="0" y="31242"/>
                  </a:cubicBezTo>
                  <a:cubicBezTo>
                    <a:pt x="-4" y="48486"/>
                    <a:pt x="13973" y="62468"/>
                    <a:pt x="31217" y="62471"/>
                  </a:cubicBezTo>
                  <a:cubicBezTo>
                    <a:pt x="31219" y="62471"/>
                    <a:pt x="31221" y="62471"/>
                    <a:pt x="31223" y="624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
            <p:cNvSpPr/>
            <p:nvPr/>
          </p:nvSpPr>
          <p:spPr>
            <a:xfrm>
              <a:off x="11268596" y="4160863"/>
              <a:ext cx="57150" cy="57150"/>
            </a:xfrm>
            <a:custGeom>
              <a:avLst/>
              <a:gdLst/>
              <a:ahLst/>
              <a:cxnLst/>
              <a:rect l="l" t="t" r="r" b="b"/>
              <a:pathLst>
                <a:path w="57150" h="57150" extrusionOk="0">
                  <a:moveTo>
                    <a:pt x="30740" y="61506"/>
                  </a:moveTo>
                  <a:cubicBezTo>
                    <a:pt x="47724" y="61513"/>
                    <a:pt x="61499" y="47750"/>
                    <a:pt x="61506" y="30766"/>
                  </a:cubicBezTo>
                  <a:cubicBezTo>
                    <a:pt x="61513" y="13781"/>
                    <a:pt x="47750" y="7"/>
                    <a:pt x="30766" y="0"/>
                  </a:cubicBezTo>
                  <a:cubicBezTo>
                    <a:pt x="13781" y="-7"/>
                    <a:pt x="7" y="13756"/>
                    <a:pt x="0" y="30740"/>
                  </a:cubicBezTo>
                  <a:cubicBezTo>
                    <a:pt x="0" y="30745"/>
                    <a:pt x="0" y="30749"/>
                    <a:pt x="0" y="30753"/>
                  </a:cubicBezTo>
                  <a:cubicBezTo>
                    <a:pt x="-7" y="47730"/>
                    <a:pt x="13750" y="61499"/>
                    <a:pt x="30728" y="61506"/>
                  </a:cubicBezTo>
                  <a:cubicBezTo>
                    <a:pt x="30731" y="61506"/>
                    <a:pt x="30736" y="61506"/>
                    <a:pt x="30740" y="61506"/>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
            <p:cNvSpPr/>
            <p:nvPr/>
          </p:nvSpPr>
          <p:spPr>
            <a:xfrm>
              <a:off x="11554079" y="1075214"/>
              <a:ext cx="31750" cy="31750"/>
            </a:xfrm>
            <a:custGeom>
              <a:avLst/>
              <a:gdLst/>
              <a:ahLst/>
              <a:cxnLst/>
              <a:rect l="l" t="t" r="r" b="b"/>
              <a:pathLst>
                <a:path w="31750" h="31750" extrusionOk="0">
                  <a:moveTo>
                    <a:pt x="17145" y="34290"/>
                  </a:moveTo>
                  <a:cubicBezTo>
                    <a:pt x="26614" y="34290"/>
                    <a:pt x="34289" y="26614"/>
                    <a:pt x="34289" y="17145"/>
                  </a:cubicBezTo>
                  <a:cubicBezTo>
                    <a:pt x="34289" y="7676"/>
                    <a:pt x="26613" y="0"/>
                    <a:pt x="17145" y="0"/>
                  </a:cubicBezTo>
                  <a:cubicBezTo>
                    <a:pt x="7676" y="0"/>
                    <a:pt x="0" y="7676"/>
                    <a:pt x="0" y="17145"/>
                  </a:cubicBezTo>
                  <a:cubicBezTo>
                    <a:pt x="0" y="26614"/>
                    <a:pt x="7676" y="34290"/>
                    <a:pt x="17145" y="342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1"/>
            <p:cNvSpPr/>
            <p:nvPr/>
          </p:nvSpPr>
          <p:spPr>
            <a:xfrm>
              <a:off x="11546497" y="1732007"/>
              <a:ext cx="57150" cy="57150"/>
            </a:xfrm>
            <a:custGeom>
              <a:avLst/>
              <a:gdLst/>
              <a:ahLst/>
              <a:cxnLst/>
              <a:rect l="l" t="t" r="r" b="b"/>
              <a:pathLst>
                <a:path w="57150" h="57150" extrusionOk="0">
                  <a:moveTo>
                    <a:pt x="30226" y="60465"/>
                  </a:moveTo>
                  <a:cubicBezTo>
                    <a:pt x="46923" y="60468"/>
                    <a:pt x="60461" y="46936"/>
                    <a:pt x="60465" y="30239"/>
                  </a:cubicBezTo>
                  <a:cubicBezTo>
                    <a:pt x="60468" y="13542"/>
                    <a:pt x="46935" y="3"/>
                    <a:pt x="30238" y="0"/>
                  </a:cubicBezTo>
                  <a:cubicBezTo>
                    <a:pt x="13542" y="-3"/>
                    <a:pt x="3" y="13529"/>
                    <a:pt x="0" y="30226"/>
                  </a:cubicBezTo>
                  <a:cubicBezTo>
                    <a:pt x="0" y="30228"/>
                    <a:pt x="0" y="30230"/>
                    <a:pt x="0" y="30232"/>
                  </a:cubicBezTo>
                  <a:cubicBezTo>
                    <a:pt x="-4" y="46926"/>
                    <a:pt x="13526" y="60461"/>
                    <a:pt x="30220" y="60465"/>
                  </a:cubicBezTo>
                  <a:cubicBezTo>
                    <a:pt x="30222" y="60465"/>
                    <a:pt x="30224" y="60465"/>
                    <a:pt x="30226" y="604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1"/>
            <p:cNvSpPr/>
            <p:nvPr/>
          </p:nvSpPr>
          <p:spPr>
            <a:xfrm>
              <a:off x="11400155" y="94088"/>
              <a:ext cx="50800" cy="50800"/>
            </a:xfrm>
            <a:custGeom>
              <a:avLst/>
              <a:gdLst/>
              <a:ahLst/>
              <a:cxnLst/>
              <a:rect l="l" t="t" r="r" b="b"/>
              <a:pathLst>
                <a:path w="50800" h="50800" extrusionOk="0">
                  <a:moveTo>
                    <a:pt x="26670" y="53340"/>
                  </a:moveTo>
                  <a:cubicBezTo>
                    <a:pt x="41399" y="53340"/>
                    <a:pt x="53339" y="41399"/>
                    <a:pt x="53339" y="26670"/>
                  </a:cubicBezTo>
                  <a:cubicBezTo>
                    <a:pt x="53339" y="11941"/>
                    <a:pt x="41399" y="0"/>
                    <a:pt x="26670" y="0"/>
                  </a:cubicBezTo>
                  <a:cubicBezTo>
                    <a:pt x="11940" y="0"/>
                    <a:pt x="0" y="11941"/>
                    <a:pt x="0" y="26670"/>
                  </a:cubicBezTo>
                  <a:cubicBezTo>
                    <a:pt x="0" y="41399"/>
                    <a:pt x="11940" y="53340"/>
                    <a:pt x="26670" y="53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1"/>
            <p:cNvSpPr/>
            <p:nvPr/>
          </p:nvSpPr>
          <p:spPr>
            <a:xfrm>
              <a:off x="10925067" y="1027049"/>
              <a:ext cx="63500" cy="63500"/>
            </a:xfrm>
            <a:custGeom>
              <a:avLst/>
              <a:gdLst/>
              <a:ahLst/>
              <a:cxnLst/>
              <a:rect l="l" t="t" r="r" b="b"/>
              <a:pathLst>
                <a:path w="63500" h="63500" extrusionOk="0">
                  <a:moveTo>
                    <a:pt x="32017" y="64046"/>
                  </a:moveTo>
                  <a:cubicBezTo>
                    <a:pt x="49702" y="64050"/>
                    <a:pt x="64043" y="49715"/>
                    <a:pt x="64046" y="32029"/>
                  </a:cubicBezTo>
                  <a:cubicBezTo>
                    <a:pt x="64050" y="14344"/>
                    <a:pt x="49715" y="4"/>
                    <a:pt x="32029" y="0"/>
                  </a:cubicBezTo>
                  <a:cubicBezTo>
                    <a:pt x="14343" y="-3"/>
                    <a:pt x="3" y="14331"/>
                    <a:pt x="0" y="32017"/>
                  </a:cubicBezTo>
                  <a:cubicBezTo>
                    <a:pt x="0" y="32019"/>
                    <a:pt x="0" y="32021"/>
                    <a:pt x="0" y="32023"/>
                  </a:cubicBezTo>
                  <a:cubicBezTo>
                    <a:pt x="-7" y="49702"/>
                    <a:pt x="14319" y="64039"/>
                    <a:pt x="31997" y="64046"/>
                  </a:cubicBezTo>
                  <a:cubicBezTo>
                    <a:pt x="32003" y="64046"/>
                    <a:pt x="32010" y="64046"/>
                    <a:pt x="32017"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1"/>
            <p:cNvSpPr/>
            <p:nvPr/>
          </p:nvSpPr>
          <p:spPr>
            <a:xfrm>
              <a:off x="10055428" y="1788966"/>
              <a:ext cx="19050" cy="19050"/>
            </a:xfrm>
            <a:custGeom>
              <a:avLst/>
              <a:gdLst/>
              <a:ahLst/>
              <a:cxnLst/>
              <a:rect l="l" t="t" r="r" b="b"/>
              <a:pathLst>
                <a:path w="19050" h="19050" extrusionOk="0">
                  <a:moveTo>
                    <a:pt x="12535" y="25083"/>
                  </a:moveTo>
                  <a:cubicBezTo>
                    <a:pt x="19462" y="25086"/>
                    <a:pt x="25079" y="19474"/>
                    <a:pt x="25082" y="12548"/>
                  </a:cubicBezTo>
                  <a:cubicBezTo>
                    <a:pt x="25086" y="5621"/>
                    <a:pt x="19474" y="4"/>
                    <a:pt x="12547" y="0"/>
                  </a:cubicBezTo>
                  <a:cubicBezTo>
                    <a:pt x="5621" y="-3"/>
                    <a:pt x="3" y="5609"/>
                    <a:pt x="0" y="12535"/>
                  </a:cubicBezTo>
                  <a:cubicBezTo>
                    <a:pt x="0" y="12537"/>
                    <a:pt x="0" y="12539"/>
                    <a:pt x="0" y="12541"/>
                  </a:cubicBezTo>
                  <a:cubicBezTo>
                    <a:pt x="-4" y="19464"/>
                    <a:pt x="5606" y="25079"/>
                    <a:pt x="12529" y="25083"/>
                  </a:cubicBezTo>
                  <a:cubicBezTo>
                    <a:pt x="12531" y="25083"/>
                    <a:pt x="12533" y="25083"/>
                    <a:pt x="12535" y="250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
            <p:cNvSpPr/>
            <p:nvPr/>
          </p:nvSpPr>
          <p:spPr>
            <a:xfrm>
              <a:off x="9800019" y="5229339"/>
              <a:ext cx="31750" cy="31750"/>
            </a:xfrm>
            <a:custGeom>
              <a:avLst/>
              <a:gdLst/>
              <a:ahLst/>
              <a:cxnLst/>
              <a:rect l="l" t="t" r="r" b="b"/>
              <a:pathLst>
                <a:path w="31750" h="31750" extrusionOk="0">
                  <a:moveTo>
                    <a:pt x="18599" y="37211"/>
                  </a:moveTo>
                  <a:cubicBezTo>
                    <a:pt x="28874" y="37214"/>
                    <a:pt x="37207" y="28887"/>
                    <a:pt x="37211" y="18612"/>
                  </a:cubicBezTo>
                  <a:cubicBezTo>
                    <a:pt x="37215" y="8336"/>
                    <a:pt x="28887" y="3"/>
                    <a:pt x="18612" y="0"/>
                  </a:cubicBezTo>
                  <a:cubicBezTo>
                    <a:pt x="8337" y="-3"/>
                    <a:pt x="4" y="8324"/>
                    <a:pt x="0" y="18599"/>
                  </a:cubicBezTo>
                  <a:cubicBezTo>
                    <a:pt x="0" y="18604"/>
                    <a:pt x="0" y="18608"/>
                    <a:pt x="0" y="18612"/>
                  </a:cubicBezTo>
                  <a:cubicBezTo>
                    <a:pt x="0" y="28884"/>
                    <a:pt x="8327" y="37211"/>
                    <a:pt x="18599" y="3721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
            <p:cNvSpPr/>
            <p:nvPr/>
          </p:nvSpPr>
          <p:spPr>
            <a:xfrm>
              <a:off x="8971471" y="2461343"/>
              <a:ext cx="38100" cy="38100"/>
            </a:xfrm>
            <a:custGeom>
              <a:avLst/>
              <a:gdLst/>
              <a:ahLst/>
              <a:cxnLst/>
              <a:rect l="l" t="t" r="r" b="b"/>
              <a:pathLst>
                <a:path w="38100" h="38100" extrusionOk="0">
                  <a:moveTo>
                    <a:pt x="21939" y="43904"/>
                  </a:moveTo>
                  <a:cubicBezTo>
                    <a:pt x="34063" y="43911"/>
                    <a:pt x="43897" y="34088"/>
                    <a:pt x="43904" y="21965"/>
                  </a:cubicBezTo>
                  <a:cubicBezTo>
                    <a:pt x="43911" y="9841"/>
                    <a:pt x="34088" y="7"/>
                    <a:pt x="21965" y="0"/>
                  </a:cubicBezTo>
                  <a:cubicBezTo>
                    <a:pt x="9840" y="-7"/>
                    <a:pt x="7" y="9815"/>
                    <a:pt x="0" y="21939"/>
                  </a:cubicBezTo>
                  <a:cubicBezTo>
                    <a:pt x="0" y="21946"/>
                    <a:pt x="0" y="21952"/>
                    <a:pt x="0" y="21958"/>
                  </a:cubicBezTo>
                  <a:cubicBezTo>
                    <a:pt x="-4" y="34075"/>
                    <a:pt x="9816" y="43900"/>
                    <a:pt x="21933" y="43904"/>
                  </a:cubicBezTo>
                  <a:cubicBezTo>
                    <a:pt x="21935" y="43904"/>
                    <a:pt x="21937" y="43904"/>
                    <a:pt x="21939" y="439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
            <p:cNvSpPr/>
            <p:nvPr/>
          </p:nvSpPr>
          <p:spPr>
            <a:xfrm>
              <a:off x="5262638" y="1398257"/>
              <a:ext cx="50800" cy="50800"/>
            </a:xfrm>
            <a:custGeom>
              <a:avLst/>
              <a:gdLst/>
              <a:ahLst/>
              <a:cxnLst/>
              <a:rect l="l" t="t" r="r" b="b"/>
              <a:pathLst>
                <a:path w="50800" h="50800" extrusionOk="0">
                  <a:moveTo>
                    <a:pt x="28239" y="56490"/>
                  </a:moveTo>
                  <a:cubicBezTo>
                    <a:pt x="43838" y="56493"/>
                    <a:pt x="56486" y="43850"/>
                    <a:pt x="56490" y="28251"/>
                  </a:cubicBezTo>
                  <a:cubicBezTo>
                    <a:pt x="56493" y="12652"/>
                    <a:pt x="43850" y="4"/>
                    <a:pt x="28251" y="0"/>
                  </a:cubicBezTo>
                  <a:cubicBezTo>
                    <a:pt x="12652" y="-3"/>
                    <a:pt x="3" y="12639"/>
                    <a:pt x="0" y="28238"/>
                  </a:cubicBezTo>
                  <a:cubicBezTo>
                    <a:pt x="0" y="28241"/>
                    <a:pt x="0" y="28243"/>
                    <a:pt x="0" y="28245"/>
                  </a:cubicBezTo>
                  <a:cubicBezTo>
                    <a:pt x="-3" y="43841"/>
                    <a:pt x="12636" y="56486"/>
                    <a:pt x="28232" y="56490"/>
                  </a:cubicBezTo>
                  <a:cubicBezTo>
                    <a:pt x="28234" y="56490"/>
                    <a:pt x="28236" y="56490"/>
                    <a:pt x="28238" y="564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1"/>
            <p:cNvSpPr/>
            <p:nvPr/>
          </p:nvSpPr>
          <p:spPr>
            <a:xfrm>
              <a:off x="9406134" y="3343973"/>
              <a:ext cx="19050" cy="19050"/>
            </a:xfrm>
            <a:custGeom>
              <a:avLst/>
              <a:gdLst/>
              <a:ahLst/>
              <a:cxnLst/>
              <a:rect l="l" t="t" r="r" b="b"/>
              <a:pathLst>
                <a:path w="19050" h="19050" extrusionOk="0">
                  <a:moveTo>
                    <a:pt x="10979" y="21958"/>
                  </a:moveTo>
                  <a:cubicBezTo>
                    <a:pt x="17043" y="21958"/>
                    <a:pt x="21958" y="17043"/>
                    <a:pt x="21958" y="10979"/>
                  </a:cubicBezTo>
                  <a:cubicBezTo>
                    <a:pt x="21958" y="4916"/>
                    <a:pt x="17043" y="0"/>
                    <a:pt x="10979" y="0"/>
                  </a:cubicBezTo>
                  <a:cubicBezTo>
                    <a:pt x="4915" y="0"/>
                    <a:pt x="0" y="4916"/>
                    <a:pt x="0" y="10979"/>
                  </a:cubicBezTo>
                  <a:cubicBezTo>
                    <a:pt x="-4" y="17039"/>
                    <a:pt x="4907" y="21955"/>
                    <a:pt x="10967" y="21958"/>
                  </a:cubicBezTo>
                  <a:cubicBezTo>
                    <a:pt x="10971" y="21958"/>
                    <a:pt x="10975" y="21958"/>
                    <a:pt x="10979" y="2195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1"/>
            <p:cNvSpPr/>
            <p:nvPr/>
          </p:nvSpPr>
          <p:spPr>
            <a:xfrm>
              <a:off x="10732408" y="312033"/>
              <a:ext cx="50800" cy="50800"/>
            </a:xfrm>
            <a:custGeom>
              <a:avLst/>
              <a:gdLst/>
              <a:ahLst/>
              <a:cxnLst/>
              <a:rect l="l" t="t" r="r" b="b"/>
              <a:pathLst>
                <a:path w="50800" h="50800" extrusionOk="0">
                  <a:moveTo>
                    <a:pt x="26822" y="53658"/>
                  </a:moveTo>
                  <a:cubicBezTo>
                    <a:pt x="41639" y="53661"/>
                    <a:pt x="53654" y="41652"/>
                    <a:pt x="53657" y="26835"/>
                  </a:cubicBezTo>
                  <a:cubicBezTo>
                    <a:pt x="53661" y="12018"/>
                    <a:pt x="41652" y="4"/>
                    <a:pt x="26835" y="0"/>
                  </a:cubicBezTo>
                  <a:cubicBezTo>
                    <a:pt x="12018" y="-4"/>
                    <a:pt x="3" y="12005"/>
                    <a:pt x="0" y="26822"/>
                  </a:cubicBezTo>
                  <a:cubicBezTo>
                    <a:pt x="0" y="26825"/>
                    <a:pt x="0" y="26827"/>
                    <a:pt x="0" y="26829"/>
                  </a:cubicBezTo>
                  <a:cubicBezTo>
                    <a:pt x="-4" y="41642"/>
                    <a:pt x="12002" y="53654"/>
                    <a:pt x="26816" y="53657"/>
                  </a:cubicBezTo>
                  <a:cubicBezTo>
                    <a:pt x="26819" y="53657"/>
                    <a:pt x="26820" y="53657"/>
                    <a:pt x="26822" y="5365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1"/>
            <p:cNvSpPr/>
            <p:nvPr/>
          </p:nvSpPr>
          <p:spPr>
            <a:xfrm>
              <a:off x="10816444" y="191846"/>
              <a:ext cx="31750" cy="31750"/>
            </a:xfrm>
            <a:custGeom>
              <a:avLst/>
              <a:gdLst/>
              <a:ahLst/>
              <a:cxnLst/>
              <a:rect l="l" t="t" r="r" b="b"/>
              <a:pathLst>
                <a:path w="31750" h="31750" extrusionOk="0">
                  <a:moveTo>
                    <a:pt x="18205" y="36424"/>
                  </a:moveTo>
                  <a:cubicBezTo>
                    <a:pt x="28263" y="36427"/>
                    <a:pt x="36419" y="28276"/>
                    <a:pt x="36423" y="18218"/>
                  </a:cubicBezTo>
                  <a:cubicBezTo>
                    <a:pt x="36427" y="8160"/>
                    <a:pt x="28276" y="4"/>
                    <a:pt x="18218" y="0"/>
                  </a:cubicBezTo>
                  <a:cubicBezTo>
                    <a:pt x="8160" y="-4"/>
                    <a:pt x="4" y="8147"/>
                    <a:pt x="0" y="18205"/>
                  </a:cubicBezTo>
                  <a:cubicBezTo>
                    <a:pt x="0" y="18210"/>
                    <a:pt x="0" y="18214"/>
                    <a:pt x="0" y="18218"/>
                  </a:cubicBezTo>
                  <a:cubicBezTo>
                    <a:pt x="-4" y="28269"/>
                    <a:pt x="8141" y="36420"/>
                    <a:pt x="18193" y="36424"/>
                  </a:cubicBezTo>
                  <a:cubicBezTo>
                    <a:pt x="18197" y="36424"/>
                    <a:pt x="18201" y="36424"/>
                    <a:pt x="18205" y="364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1"/>
            <p:cNvSpPr/>
            <p:nvPr/>
          </p:nvSpPr>
          <p:spPr>
            <a:xfrm>
              <a:off x="10302031" y="1831118"/>
              <a:ext cx="25400" cy="25400"/>
            </a:xfrm>
            <a:custGeom>
              <a:avLst/>
              <a:gdLst/>
              <a:ahLst/>
              <a:cxnLst/>
              <a:rect l="l" t="t" r="r" b="b"/>
              <a:pathLst>
                <a:path w="25400" h="25400" extrusionOk="0">
                  <a:moveTo>
                    <a:pt x="14567" y="29146"/>
                  </a:moveTo>
                  <a:cubicBezTo>
                    <a:pt x="22615" y="29150"/>
                    <a:pt x="29142" y="22628"/>
                    <a:pt x="29146" y="14580"/>
                  </a:cubicBezTo>
                  <a:cubicBezTo>
                    <a:pt x="29150" y="6531"/>
                    <a:pt x="22628" y="3"/>
                    <a:pt x="14580" y="0"/>
                  </a:cubicBezTo>
                  <a:cubicBezTo>
                    <a:pt x="6531" y="-3"/>
                    <a:pt x="4" y="6518"/>
                    <a:pt x="0" y="14567"/>
                  </a:cubicBezTo>
                  <a:cubicBezTo>
                    <a:pt x="0" y="14571"/>
                    <a:pt x="0" y="14575"/>
                    <a:pt x="0" y="14580"/>
                  </a:cubicBezTo>
                  <a:cubicBezTo>
                    <a:pt x="-4" y="22621"/>
                    <a:pt x="6513" y="29143"/>
                    <a:pt x="14554" y="29147"/>
                  </a:cubicBezTo>
                  <a:cubicBezTo>
                    <a:pt x="14558" y="29147"/>
                    <a:pt x="14563" y="29147"/>
                    <a:pt x="14567" y="291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1"/>
            <p:cNvSpPr/>
            <p:nvPr/>
          </p:nvSpPr>
          <p:spPr>
            <a:xfrm>
              <a:off x="10842975" y="1124293"/>
              <a:ext cx="44450" cy="44450"/>
            </a:xfrm>
            <a:custGeom>
              <a:avLst/>
              <a:gdLst/>
              <a:ahLst/>
              <a:cxnLst/>
              <a:rect l="l" t="t" r="r" b="b"/>
              <a:pathLst>
                <a:path w="44450" h="44450" extrusionOk="0">
                  <a:moveTo>
                    <a:pt x="0" y="23590"/>
                  </a:moveTo>
                  <a:cubicBezTo>
                    <a:pt x="0" y="36619"/>
                    <a:pt x="10561" y="47180"/>
                    <a:pt x="23590" y="47180"/>
                  </a:cubicBezTo>
                  <a:cubicBezTo>
                    <a:pt x="36619" y="47180"/>
                    <a:pt x="47180" y="36619"/>
                    <a:pt x="47180" y="23590"/>
                  </a:cubicBezTo>
                  <a:cubicBezTo>
                    <a:pt x="47180" y="10562"/>
                    <a:pt x="36619" y="0"/>
                    <a:pt x="23590" y="0"/>
                  </a:cubicBezTo>
                  <a:cubicBezTo>
                    <a:pt x="10561" y="0"/>
                    <a:pt x="0" y="10562"/>
                    <a:pt x="0" y="2359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1"/>
            <p:cNvSpPr/>
            <p:nvPr/>
          </p:nvSpPr>
          <p:spPr>
            <a:xfrm>
              <a:off x="872280" y="1432719"/>
              <a:ext cx="19050" cy="19050"/>
            </a:xfrm>
            <a:custGeom>
              <a:avLst/>
              <a:gdLst/>
              <a:ahLst/>
              <a:cxnLst/>
              <a:rect l="l" t="t" r="r" b="b"/>
              <a:pathLst>
                <a:path w="19050" h="19050" extrusionOk="0">
                  <a:moveTo>
                    <a:pt x="10947" y="21907"/>
                  </a:moveTo>
                  <a:cubicBezTo>
                    <a:pt x="16997" y="21911"/>
                    <a:pt x="21904" y="17010"/>
                    <a:pt x="21907" y="10960"/>
                  </a:cubicBezTo>
                  <a:cubicBezTo>
                    <a:pt x="21911" y="4910"/>
                    <a:pt x="17010" y="3"/>
                    <a:pt x="10960" y="0"/>
                  </a:cubicBezTo>
                  <a:cubicBezTo>
                    <a:pt x="4910" y="-3"/>
                    <a:pt x="3" y="4898"/>
                    <a:pt x="0" y="10947"/>
                  </a:cubicBezTo>
                  <a:cubicBezTo>
                    <a:pt x="0" y="10950"/>
                    <a:pt x="0" y="10952"/>
                    <a:pt x="0" y="10954"/>
                  </a:cubicBezTo>
                  <a:cubicBezTo>
                    <a:pt x="0" y="17001"/>
                    <a:pt x="4900" y="21904"/>
                    <a:pt x="10947" y="219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1"/>
            <p:cNvSpPr/>
            <p:nvPr/>
          </p:nvSpPr>
          <p:spPr>
            <a:xfrm>
              <a:off x="467493" y="5444134"/>
              <a:ext cx="38100" cy="38100"/>
            </a:xfrm>
            <a:custGeom>
              <a:avLst/>
              <a:gdLst/>
              <a:ahLst/>
              <a:cxnLst/>
              <a:rect l="l" t="t" r="r" b="b"/>
              <a:pathLst>
                <a:path w="38100" h="38100" extrusionOk="0">
                  <a:moveTo>
                    <a:pt x="39941" y="19971"/>
                  </a:moveTo>
                  <a:cubicBezTo>
                    <a:pt x="39941" y="8941"/>
                    <a:pt x="31000" y="0"/>
                    <a:pt x="19971" y="0"/>
                  </a:cubicBezTo>
                  <a:cubicBezTo>
                    <a:pt x="8941" y="0"/>
                    <a:pt x="0" y="8941"/>
                    <a:pt x="0" y="19971"/>
                  </a:cubicBezTo>
                  <a:cubicBezTo>
                    <a:pt x="0" y="31000"/>
                    <a:pt x="8941" y="39942"/>
                    <a:pt x="19971" y="39942"/>
                  </a:cubicBezTo>
                  <a:cubicBezTo>
                    <a:pt x="30997" y="39945"/>
                    <a:pt x="39938" y="31010"/>
                    <a:pt x="39941" y="19984"/>
                  </a:cubicBezTo>
                  <a:cubicBezTo>
                    <a:pt x="39941" y="19979"/>
                    <a:pt x="39941" y="19975"/>
                    <a:pt x="39941" y="199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1"/>
            <p:cNvSpPr/>
            <p:nvPr/>
          </p:nvSpPr>
          <p:spPr>
            <a:xfrm>
              <a:off x="187801" y="1038409"/>
              <a:ext cx="31750" cy="31750"/>
            </a:xfrm>
            <a:custGeom>
              <a:avLst/>
              <a:gdLst/>
              <a:ahLst/>
              <a:cxnLst/>
              <a:rect l="l" t="t" r="r" b="b"/>
              <a:pathLst>
                <a:path w="31750" h="31750" extrusionOk="0">
                  <a:moveTo>
                    <a:pt x="32499" y="16256"/>
                  </a:moveTo>
                  <a:cubicBezTo>
                    <a:pt x="32503" y="7282"/>
                    <a:pt x="25230" y="3"/>
                    <a:pt x="16256" y="0"/>
                  </a:cubicBezTo>
                  <a:cubicBezTo>
                    <a:pt x="7282" y="-3"/>
                    <a:pt x="4" y="7269"/>
                    <a:pt x="0" y="16243"/>
                  </a:cubicBezTo>
                  <a:cubicBezTo>
                    <a:pt x="-3" y="25218"/>
                    <a:pt x="7269" y="32496"/>
                    <a:pt x="16243" y="32499"/>
                  </a:cubicBezTo>
                  <a:cubicBezTo>
                    <a:pt x="16248" y="32499"/>
                    <a:pt x="16252" y="32499"/>
                    <a:pt x="16256" y="32499"/>
                  </a:cubicBezTo>
                  <a:cubicBezTo>
                    <a:pt x="25227" y="32499"/>
                    <a:pt x="32499" y="25227"/>
                    <a:pt x="32499" y="1625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1"/>
            <p:cNvSpPr/>
            <p:nvPr/>
          </p:nvSpPr>
          <p:spPr>
            <a:xfrm>
              <a:off x="334823" y="4716500"/>
              <a:ext cx="57150" cy="57150"/>
            </a:xfrm>
            <a:custGeom>
              <a:avLst/>
              <a:gdLst/>
              <a:ahLst/>
              <a:cxnLst/>
              <a:rect l="l" t="t" r="r" b="b"/>
              <a:pathLst>
                <a:path w="57150" h="57150" extrusionOk="0">
                  <a:moveTo>
                    <a:pt x="29286" y="0"/>
                  </a:moveTo>
                  <a:cubicBezTo>
                    <a:pt x="13112" y="0"/>
                    <a:pt x="0" y="13112"/>
                    <a:pt x="0" y="29286"/>
                  </a:cubicBezTo>
                  <a:cubicBezTo>
                    <a:pt x="0" y="45460"/>
                    <a:pt x="13112" y="58572"/>
                    <a:pt x="29286" y="58572"/>
                  </a:cubicBezTo>
                  <a:cubicBezTo>
                    <a:pt x="45461" y="58572"/>
                    <a:pt x="58572" y="45460"/>
                    <a:pt x="58572" y="29286"/>
                  </a:cubicBezTo>
                  <a:cubicBezTo>
                    <a:pt x="58576" y="13115"/>
                    <a:pt x="45470" y="3"/>
                    <a:pt x="29299" y="0"/>
                  </a:cubicBezTo>
                  <a:cubicBezTo>
                    <a:pt x="29295" y="0"/>
                    <a:pt x="29290" y="0"/>
                    <a:pt x="2928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1"/>
            <p:cNvSpPr/>
            <p:nvPr/>
          </p:nvSpPr>
          <p:spPr>
            <a:xfrm>
              <a:off x="385635" y="6379794"/>
              <a:ext cx="25400" cy="31750"/>
            </a:xfrm>
            <a:custGeom>
              <a:avLst/>
              <a:gdLst/>
              <a:ahLst/>
              <a:cxnLst/>
              <a:rect l="l" t="t" r="r" b="b"/>
              <a:pathLst>
                <a:path w="25400" h="31750" extrusionOk="0">
                  <a:moveTo>
                    <a:pt x="15875" y="0"/>
                  </a:moveTo>
                  <a:cubicBezTo>
                    <a:pt x="7107" y="0"/>
                    <a:pt x="0" y="7107"/>
                    <a:pt x="0" y="15875"/>
                  </a:cubicBezTo>
                  <a:cubicBezTo>
                    <a:pt x="0" y="24643"/>
                    <a:pt x="7107" y="31750"/>
                    <a:pt x="15875" y="31750"/>
                  </a:cubicBezTo>
                  <a:cubicBezTo>
                    <a:pt x="24643" y="31750"/>
                    <a:pt x="31750" y="24643"/>
                    <a:pt x="31750" y="15875"/>
                  </a:cubicBezTo>
                  <a:cubicBezTo>
                    <a:pt x="31750" y="7107"/>
                    <a:pt x="24643" y="0"/>
                    <a:pt x="1587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1"/>
            <p:cNvSpPr/>
            <p:nvPr/>
          </p:nvSpPr>
          <p:spPr>
            <a:xfrm>
              <a:off x="186728" y="2558104"/>
              <a:ext cx="44450" cy="44450"/>
            </a:xfrm>
            <a:custGeom>
              <a:avLst/>
              <a:gdLst/>
              <a:ahLst/>
              <a:cxnLst/>
              <a:rect l="l" t="t" r="r" b="b"/>
              <a:pathLst>
                <a:path w="44450" h="44450" extrusionOk="0">
                  <a:moveTo>
                    <a:pt x="22295" y="0"/>
                  </a:moveTo>
                  <a:cubicBezTo>
                    <a:pt x="9982" y="0"/>
                    <a:pt x="0" y="9982"/>
                    <a:pt x="0" y="22295"/>
                  </a:cubicBezTo>
                  <a:cubicBezTo>
                    <a:pt x="0" y="34608"/>
                    <a:pt x="9982" y="44590"/>
                    <a:pt x="22295" y="44590"/>
                  </a:cubicBezTo>
                  <a:cubicBezTo>
                    <a:pt x="34608" y="44590"/>
                    <a:pt x="44590" y="34608"/>
                    <a:pt x="44590" y="22295"/>
                  </a:cubicBezTo>
                  <a:cubicBezTo>
                    <a:pt x="44593" y="9985"/>
                    <a:pt x="34617" y="3"/>
                    <a:pt x="22308" y="0"/>
                  </a:cubicBezTo>
                  <a:cubicBezTo>
                    <a:pt x="22303" y="0"/>
                    <a:pt x="22299" y="0"/>
                    <a:pt x="222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1"/>
            <p:cNvSpPr/>
            <p:nvPr/>
          </p:nvSpPr>
          <p:spPr>
            <a:xfrm>
              <a:off x="181921" y="6305582"/>
              <a:ext cx="25400" cy="25400"/>
            </a:xfrm>
            <a:custGeom>
              <a:avLst/>
              <a:gdLst/>
              <a:ahLst/>
              <a:cxnLst/>
              <a:rect l="l" t="t" r="r" b="b"/>
              <a:pathLst>
                <a:path w="25400" h="25400" extrusionOk="0">
                  <a:moveTo>
                    <a:pt x="14046" y="0"/>
                  </a:moveTo>
                  <a:cubicBezTo>
                    <a:pt x="6289" y="0"/>
                    <a:pt x="0" y="6289"/>
                    <a:pt x="0" y="14046"/>
                  </a:cubicBezTo>
                  <a:cubicBezTo>
                    <a:pt x="0" y="21804"/>
                    <a:pt x="6289" y="28092"/>
                    <a:pt x="14046" y="28092"/>
                  </a:cubicBezTo>
                  <a:cubicBezTo>
                    <a:pt x="21804" y="28092"/>
                    <a:pt x="28092" y="21803"/>
                    <a:pt x="28092" y="14046"/>
                  </a:cubicBezTo>
                  <a:cubicBezTo>
                    <a:pt x="28092" y="14044"/>
                    <a:pt x="28092" y="14042"/>
                    <a:pt x="28092" y="14040"/>
                  </a:cubicBezTo>
                  <a:cubicBezTo>
                    <a:pt x="28092" y="6286"/>
                    <a:pt x="21807" y="0"/>
                    <a:pt x="14053" y="0"/>
                  </a:cubicBezTo>
                  <a:cubicBezTo>
                    <a:pt x="14050" y="0"/>
                    <a:pt x="14048" y="0"/>
                    <a:pt x="140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1"/>
            <p:cNvSpPr/>
            <p:nvPr/>
          </p:nvSpPr>
          <p:spPr>
            <a:xfrm>
              <a:off x="552774" y="5933059"/>
              <a:ext cx="57150" cy="57150"/>
            </a:xfrm>
            <a:custGeom>
              <a:avLst/>
              <a:gdLst/>
              <a:ahLst/>
              <a:cxnLst/>
              <a:rect l="l" t="t" r="r" b="b"/>
              <a:pathLst>
                <a:path w="57150" h="57150" extrusionOk="0">
                  <a:moveTo>
                    <a:pt x="29654" y="0"/>
                  </a:moveTo>
                  <a:cubicBezTo>
                    <a:pt x="13277" y="0"/>
                    <a:pt x="0" y="13277"/>
                    <a:pt x="0" y="29654"/>
                  </a:cubicBezTo>
                  <a:cubicBezTo>
                    <a:pt x="0" y="46032"/>
                    <a:pt x="13277" y="59309"/>
                    <a:pt x="29654" y="59309"/>
                  </a:cubicBezTo>
                  <a:cubicBezTo>
                    <a:pt x="46032" y="59309"/>
                    <a:pt x="59309" y="46032"/>
                    <a:pt x="59309" y="29654"/>
                  </a:cubicBezTo>
                  <a:cubicBezTo>
                    <a:pt x="59312" y="13280"/>
                    <a:pt x="46041" y="3"/>
                    <a:pt x="29667" y="0"/>
                  </a:cubicBezTo>
                  <a:cubicBezTo>
                    <a:pt x="29663" y="0"/>
                    <a:pt x="29659" y="0"/>
                    <a:pt x="2965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1"/>
            <p:cNvSpPr/>
            <p:nvPr/>
          </p:nvSpPr>
          <p:spPr>
            <a:xfrm>
              <a:off x="479101" y="6039352"/>
              <a:ext cx="63500" cy="63500"/>
            </a:xfrm>
            <a:custGeom>
              <a:avLst/>
              <a:gdLst/>
              <a:ahLst/>
              <a:cxnLst/>
              <a:rect l="l" t="t" r="r" b="b"/>
              <a:pathLst>
                <a:path w="63500" h="63500" extrusionOk="0">
                  <a:moveTo>
                    <a:pt x="33141" y="0"/>
                  </a:moveTo>
                  <a:cubicBezTo>
                    <a:pt x="14838" y="0"/>
                    <a:pt x="0" y="14837"/>
                    <a:pt x="0" y="33141"/>
                  </a:cubicBezTo>
                  <a:cubicBezTo>
                    <a:pt x="0" y="51444"/>
                    <a:pt x="14838" y="66281"/>
                    <a:pt x="33141" y="66281"/>
                  </a:cubicBezTo>
                  <a:cubicBezTo>
                    <a:pt x="51444" y="66281"/>
                    <a:pt x="66281" y="51444"/>
                    <a:pt x="66281" y="33141"/>
                  </a:cubicBezTo>
                  <a:cubicBezTo>
                    <a:pt x="66288" y="14844"/>
                    <a:pt x="51462" y="7"/>
                    <a:pt x="33166" y="0"/>
                  </a:cubicBezTo>
                  <a:cubicBezTo>
                    <a:pt x="33158" y="0"/>
                    <a:pt x="33149" y="0"/>
                    <a:pt x="3314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1"/>
            <p:cNvSpPr/>
            <p:nvPr/>
          </p:nvSpPr>
          <p:spPr>
            <a:xfrm>
              <a:off x="876452" y="6614464"/>
              <a:ext cx="19050" cy="19050"/>
            </a:xfrm>
            <a:custGeom>
              <a:avLst/>
              <a:gdLst/>
              <a:ahLst/>
              <a:cxnLst/>
              <a:rect l="l" t="t" r="r" b="b"/>
              <a:pathLst>
                <a:path w="19050" h="19050" extrusionOk="0">
                  <a:moveTo>
                    <a:pt x="12617" y="0"/>
                  </a:moveTo>
                  <a:cubicBezTo>
                    <a:pt x="5653" y="-4"/>
                    <a:pt x="3" y="5640"/>
                    <a:pt x="0" y="12605"/>
                  </a:cubicBezTo>
                  <a:cubicBezTo>
                    <a:pt x="-3" y="19569"/>
                    <a:pt x="5640" y="25219"/>
                    <a:pt x="12605" y="25222"/>
                  </a:cubicBezTo>
                  <a:cubicBezTo>
                    <a:pt x="19570" y="25226"/>
                    <a:pt x="25219" y="19582"/>
                    <a:pt x="25222" y="12617"/>
                  </a:cubicBezTo>
                  <a:cubicBezTo>
                    <a:pt x="25222" y="12613"/>
                    <a:pt x="25222" y="12609"/>
                    <a:pt x="25222" y="12605"/>
                  </a:cubicBezTo>
                  <a:cubicBezTo>
                    <a:pt x="25222" y="5643"/>
                    <a:pt x="19579" y="0"/>
                    <a:pt x="1261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1"/>
            <p:cNvSpPr/>
            <p:nvPr/>
          </p:nvSpPr>
          <p:spPr>
            <a:xfrm>
              <a:off x="862971" y="6001086"/>
              <a:ext cx="19050" cy="19050"/>
            </a:xfrm>
            <a:custGeom>
              <a:avLst/>
              <a:gdLst/>
              <a:ahLst/>
              <a:cxnLst/>
              <a:rect l="l" t="t" r="r" b="b"/>
              <a:pathLst>
                <a:path w="19050" h="19050" extrusionOk="0">
                  <a:moveTo>
                    <a:pt x="22669" y="11341"/>
                  </a:moveTo>
                  <a:cubicBezTo>
                    <a:pt x="22673" y="5081"/>
                    <a:pt x="17601" y="3"/>
                    <a:pt x="11341" y="0"/>
                  </a:cubicBezTo>
                  <a:cubicBezTo>
                    <a:pt x="5081" y="-3"/>
                    <a:pt x="3" y="5068"/>
                    <a:pt x="0" y="11328"/>
                  </a:cubicBezTo>
                  <a:cubicBezTo>
                    <a:pt x="-3" y="17588"/>
                    <a:pt x="5068" y="22666"/>
                    <a:pt x="11328" y="22670"/>
                  </a:cubicBezTo>
                  <a:cubicBezTo>
                    <a:pt x="11333" y="22670"/>
                    <a:pt x="11337" y="22670"/>
                    <a:pt x="11341" y="22670"/>
                  </a:cubicBezTo>
                  <a:cubicBezTo>
                    <a:pt x="17598" y="22670"/>
                    <a:pt x="22669" y="17598"/>
                    <a:pt x="22669" y="11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1"/>
            <p:cNvSpPr/>
            <p:nvPr/>
          </p:nvSpPr>
          <p:spPr>
            <a:xfrm>
              <a:off x="1000862" y="2938615"/>
              <a:ext cx="50800" cy="50800"/>
            </a:xfrm>
            <a:custGeom>
              <a:avLst/>
              <a:gdLst/>
              <a:ahLst/>
              <a:cxnLst/>
              <a:rect l="l" t="t" r="r" b="b"/>
              <a:pathLst>
                <a:path w="50800" h="50800" extrusionOk="0">
                  <a:moveTo>
                    <a:pt x="26607" y="0"/>
                  </a:moveTo>
                  <a:cubicBezTo>
                    <a:pt x="11912" y="0"/>
                    <a:pt x="0" y="11912"/>
                    <a:pt x="0" y="26607"/>
                  </a:cubicBezTo>
                  <a:cubicBezTo>
                    <a:pt x="0" y="41301"/>
                    <a:pt x="11912" y="53213"/>
                    <a:pt x="26607" y="53213"/>
                  </a:cubicBezTo>
                  <a:cubicBezTo>
                    <a:pt x="41301" y="53213"/>
                    <a:pt x="53213" y="41301"/>
                    <a:pt x="53213" y="26607"/>
                  </a:cubicBezTo>
                  <a:cubicBezTo>
                    <a:pt x="53217" y="11916"/>
                    <a:pt x="41310" y="3"/>
                    <a:pt x="26619" y="0"/>
                  </a:cubicBezTo>
                  <a:cubicBezTo>
                    <a:pt x="26615" y="0"/>
                    <a:pt x="26611" y="0"/>
                    <a:pt x="2660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
            <p:cNvSpPr/>
            <p:nvPr/>
          </p:nvSpPr>
          <p:spPr>
            <a:xfrm>
              <a:off x="818134" y="2681878"/>
              <a:ext cx="38100" cy="38100"/>
            </a:xfrm>
            <a:custGeom>
              <a:avLst/>
              <a:gdLst/>
              <a:ahLst/>
              <a:cxnLst/>
              <a:rect l="l" t="t" r="r" b="b"/>
              <a:pathLst>
                <a:path w="38100" h="38100" extrusionOk="0">
                  <a:moveTo>
                    <a:pt x="21203" y="0"/>
                  </a:moveTo>
                  <a:cubicBezTo>
                    <a:pt x="9493" y="0"/>
                    <a:pt x="0" y="9493"/>
                    <a:pt x="0" y="21203"/>
                  </a:cubicBezTo>
                  <a:cubicBezTo>
                    <a:pt x="0" y="32913"/>
                    <a:pt x="9493" y="42405"/>
                    <a:pt x="21203" y="42405"/>
                  </a:cubicBezTo>
                  <a:cubicBezTo>
                    <a:pt x="32913" y="42405"/>
                    <a:pt x="42405" y="32913"/>
                    <a:pt x="42405" y="21203"/>
                  </a:cubicBezTo>
                  <a:cubicBezTo>
                    <a:pt x="42405" y="21201"/>
                    <a:pt x="42405" y="21199"/>
                    <a:pt x="42405" y="21196"/>
                  </a:cubicBezTo>
                  <a:cubicBezTo>
                    <a:pt x="42409" y="9493"/>
                    <a:pt x="32925" y="4"/>
                    <a:pt x="21222" y="0"/>
                  </a:cubicBezTo>
                  <a:cubicBezTo>
                    <a:pt x="21215" y="0"/>
                    <a:pt x="21209" y="0"/>
                    <a:pt x="2120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
            <p:cNvSpPr/>
            <p:nvPr/>
          </p:nvSpPr>
          <p:spPr>
            <a:xfrm>
              <a:off x="661086" y="2806522"/>
              <a:ext cx="63500" cy="63500"/>
            </a:xfrm>
            <a:custGeom>
              <a:avLst/>
              <a:gdLst/>
              <a:ahLst/>
              <a:cxnLst/>
              <a:rect l="l" t="t" r="r" b="b"/>
              <a:pathLst>
                <a:path w="63500" h="63500" extrusionOk="0">
                  <a:moveTo>
                    <a:pt x="31921" y="0"/>
                  </a:moveTo>
                  <a:cubicBezTo>
                    <a:pt x="14292" y="0"/>
                    <a:pt x="0" y="14292"/>
                    <a:pt x="0" y="31922"/>
                  </a:cubicBezTo>
                  <a:cubicBezTo>
                    <a:pt x="0" y="49551"/>
                    <a:pt x="14292" y="63843"/>
                    <a:pt x="31921" y="63843"/>
                  </a:cubicBezTo>
                  <a:cubicBezTo>
                    <a:pt x="49549" y="63843"/>
                    <a:pt x="63839" y="49555"/>
                    <a:pt x="63843" y="31928"/>
                  </a:cubicBezTo>
                  <a:cubicBezTo>
                    <a:pt x="63853" y="14305"/>
                    <a:pt x="49576" y="11"/>
                    <a:pt x="31953" y="0"/>
                  </a:cubicBezTo>
                  <a:cubicBezTo>
                    <a:pt x="31943" y="0"/>
                    <a:pt x="31932" y="0"/>
                    <a:pt x="3192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1"/>
            <p:cNvSpPr/>
            <p:nvPr/>
          </p:nvSpPr>
          <p:spPr>
            <a:xfrm>
              <a:off x="344214" y="2640927"/>
              <a:ext cx="19050" cy="19050"/>
            </a:xfrm>
            <a:custGeom>
              <a:avLst/>
              <a:gdLst/>
              <a:ahLst/>
              <a:cxnLst/>
              <a:rect l="l" t="t" r="r" b="b"/>
              <a:pathLst>
                <a:path w="19050" h="19050" extrusionOk="0">
                  <a:moveTo>
                    <a:pt x="10116" y="20244"/>
                  </a:moveTo>
                  <a:cubicBezTo>
                    <a:pt x="15706" y="20247"/>
                    <a:pt x="20240" y="15718"/>
                    <a:pt x="20244" y="10128"/>
                  </a:cubicBezTo>
                  <a:cubicBezTo>
                    <a:pt x="20247" y="4538"/>
                    <a:pt x="15718" y="3"/>
                    <a:pt x="10128" y="0"/>
                  </a:cubicBezTo>
                  <a:cubicBezTo>
                    <a:pt x="4538" y="-3"/>
                    <a:pt x="4" y="4525"/>
                    <a:pt x="0" y="10115"/>
                  </a:cubicBezTo>
                  <a:cubicBezTo>
                    <a:pt x="0" y="10120"/>
                    <a:pt x="0" y="10124"/>
                    <a:pt x="0" y="10128"/>
                  </a:cubicBezTo>
                  <a:cubicBezTo>
                    <a:pt x="4" y="15713"/>
                    <a:pt x="4530" y="20240"/>
                    <a:pt x="10116"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1"/>
            <p:cNvSpPr/>
            <p:nvPr/>
          </p:nvSpPr>
          <p:spPr>
            <a:xfrm>
              <a:off x="4944872" y="310921"/>
              <a:ext cx="19050" cy="19050"/>
            </a:xfrm>
            <a:custGeom>
              <a:avLst/>
              <a:gdLst/>
              <a:ahLst/>
              <a:cxnLst/>
              <a:rect l="l" t="t" r="r" b="b"/>
              <a:pathLst>
                <a:path w="19050" h="19050" extrusionOk="0">
                  <a:moveTo>
                    <a:pt x="10585" y="21184"/>
                  </a:moveTo>
                  <a:cubicBezTo>
                    <a:pt x="16435" y="21187"/>
                    <a:pt x="21180" y="16448"/>
                    <a:pt x="21184" y="10598"/>
                  </a:cubicBezTo>
                  <a:cubicBezTo>
                    <a:pt x="21187" y="4748"/>
                    <a:pt x="16448" y="4"/>
                    <a:pt x="10598" y="0"/>
                  </a:cubicBezTo>
                  <a:cubicBezTo>
                    <a:pt x="4749" y="-4"/>
                    <a:pt x="3" y="4736"/>
                    <a:pt x="0" y="10585"/>
                  </a:cubicBezTo>
                  <a:cubicBezTo>
                    <a:pt x="0" y="10590"/>
                    <a:pt x="0" y="10594"/>
                    <a:pt x="0" y="10598"/>
                  </a:cubicBezTo>
                  <a:cubicBezTo>
                    <a:pt x="0" y="16444"/>
                    <a:pt x="4739" y="21184"/>
                    <a:pt x="10585" y="2118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1"/>
            <p:cNvSpPr/>
            <p:nvPr/>
          </p:nvSpPr>
          <p:spPr>
            <a:xfrm>
              <a:off x="657663" y="6392266"/>
              <a:ext cx="12700" cy="12700"/>
            </a:xfrm>
            <a:custGeom>
              <a:avLst/>
              <a:gdLst/>
              <a:ahLst/>
              <a:cxnLst/>
              <a:rect l="l" t="t" r="r" b="b"/>
              <a:pathLst>
                <a:path w="12700" h="12700" extrusionOk="0">
                  <a:moveTo>
                    <a:pt x="8115" y="0"/>
                  </a:moveTo>
                  <a:cubicBezTo>
                    <a:pt x="3633" y="0"/>
                    <a:pt x="0" y="3633"/>
                    <a:pt x="0" y="8115"/>
                  </a:cubicBezTo>
                  <a:cubicBezTo>
                    <a:pt x="0" y="12597"/>
                    <a:pt x="3633" y="16231"/>
                    <a:pt x="8115" y="16231"/>
                  </a:cubicBezTo>
                  <a:cubicBezTo>
                    <a:pt x="12597" y="16231"/>
                    <a:pt x="16231" y="12597"/>
                    <a:pt x="16231" y="8115"/>
                  </a:cubicBezTo>
                  <a:cubicBezTo>
                    <a:pt x="16231" y="3633"/>
                    <a:pt x="12597" y="0"/>
                    <a:pt x="81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
            <p:cNvSpPr/>
            <p:nvPr/>
          </p:nvSpPr>
          <p:spPr>
            <a:xfrm>
              <a:off x="633590" y="508559"/>
              <a:ext cx="19050" cy="19050"/>
            </a:xfrm>
            <a:custGeom>
              <a:avLst/>
              <a:gdLst/>
              <a:ahLst/>
              <a:cxnLst/>
              <a:rect l="l" t="t" r="r" b="b"/>
              <a:pathLst>
                <a:path w="19050" h="19050" extrusionOk="0">
                  <a:moveTo>
                    <a:pt x="11252" y="0"/>
                  </a:moveTo>
                  <a:cubicBezTo>
                    <a:pt x="5038" y="0"/>
                    <a:pt x="0" y="5038"/>
                    <a:pt x="0" y="11252"/>
                  </a:cubicBezTo>
                  <a:cubicBezTo>
                    <a:pt x="0" y="17467"/>
                    <a:pt x="5038" y="22504"/>
                    <a:pt x="11252" y="22504"/>
                  </a:cubicBezTo>
                  <a:cubicBezTo>
                    <a:pt x="17467" y="22504"/>
                    <a:pt x="22504" y="17467"/>
                    <a:pt x="22504" y="11252"/>
                  </a:cubicBezTo>
                  <a:cubicBezTo>
                    <a:pt x="22504" y="5038"/>
                    <a:pt x="17467" y="0"/>
                    <a:pt x="1125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
            <p:cNvSpPr/>
            <p:nvPr/>
          </p:nvSpPr>
          <p:spPr>
            <a:xfrm>
              <a:off x="2567927" y="1329868"/>
              <a:ext cx="25400" cy="25400"/>
            </a:xfrm>
            <a:custGeom>
              <a:avLst/>
              <a:gdLst/>
              <a:ahLst/>
              <a:cxnLst/>
              <a:rect l="l" t="t" r="r" b="b"/>
              <a:pathLst>
                <a:path w="25400" h="25400" extrusionOk="0">
                  <a:moveTo>
                    <a:pt x="13513" y="27038"/>
                  </a:moveTo>
                  <a:cubicBezTo>
                    <a:pt x="20979" y="27042"/>
                    <a:pt x="27035" y="20992"/>
                    <a:pt x="27038" y="13526"/>
                  </a:cubicBezTo>
                  <a:cubicBezTo>
                    <a:pt x="27042" y="6059"/>
                    <a:pt x="20992" y="4"/>
                    <a:pt x="13526" y="0"/>
                  </a:cubicBezTo>
                  <a:cubicBezTo>
                    <a:pt x="6059" y="-3"/>
                    <a:pt x="3" y="6046"/>
                    <a:pt x="0" y="13513"/>
                  </a:cubicBezTo>
                  <a:cubicBezTo>
                    <a:pt x="0" y="13515"/>
                    <a:pt x="0" y="13517"/>
                    <a:pt x="0" y="13519"/>
                  </a:cubicBezTo>
                  <a:cubicBezTo>
                    <a:pt x="-3" y="20982"/>
                    <a:pt x="6044" y="27035"/>
                    <a:pt x="13507" y="27038"/>
                  </a:cubicBezTo>
                  <a:cubicBezTo>
                    <a:pt x="13509" y="27038"/>
                    <a:pt x="13511" y="27038"/>
                    <a:pt x="13513" y="270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
            <p:cNvSpPr/>
            <p:nvPr/>
          </p:nvSpPr>
          <p:spPr>
            <a:xfrm>
              <a:off x="2662936" y="2268772"/>
              <a:ext cx="50800" cy="50800"/>
            </a:xfrm>
            <a:custGeom>
              <a:avLst/>
              <a:gdLst/>
              <a:ahLst/>
              <a:cxnLst/>
              <a:rect l="l" t="t" r="r" b="b"/>
              <a:pathLst>
                <a:path w="50800" h="50800" extrusionOk="0">
                  <a:moveTo>
                    <a:pt x="26848" y="53708"/>
                  </a:moveTo>
                  <a:cubicBezTo>
                    <a:pt x="41679" y="53712"/>
                    <a:pt x="53705" y="41692"/>
                    <a:pt x="53708" y="26861"/>
                  </a:cubicBezTo>
                  <a:cubicBezTo>
                    <a:pt x="53712" y="12029"/>
                    <a:pt x="41692" y="3"/>
                    <a:pt x="26861" y="0"/>
                  </a:cubicBezTo>
                  <a:cubicBezTo>
                    <a:pt x="12029" y="-3"/>
                    <a:pt x="3" y="12017"/>
                    <a:pt x="0" y="26848"/>
                  </a:cubicBezTo>
                  <a:cubicBezTo>
                    <a:pt x="0" y="26850"/>
                    <a:pt x="0" y="26852"/>
                    <a:pt x="0" y="26854"/>
                  </a:cubicBezTo>
                  <a:cubicBezTo>
                    <a:pt x="-3" y="41682"/>
                    <a:pt x="12014" y="53705"/>
                    <a:pt x="26841" y="53708"/>
                  </a:cubicBezTo>
                  <a:cubicBezTo>
                    <a:pt x="26844" y="53708"/>
                    <a:pt x="26846" y="53708"/>
                    <a:pt x="26848" y="537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
            <p:cNvSpPr/>
            <p:nvPr/>
          </p:nvSpPr>
          <p:spPr>
            <a:xfrm>
              <a:off x="2600655" y="350736"/>
              <a:ext cx="25400" cy="25400"/>
            </a:xfrm>
            <a:custGeom>
              <a:avLst/>
              <a:gdLst/>
              <a:ahLst/>
              <a:cxnLst/>
              <a:rect l="l" t="t" r="r" b="b"/>
              <a:pathLst>
                <a:path w="25400" h="25400" extrusionOk="0">
                  <a:moveTo>
                    <a:pt x="14973" y="29959"/>
                  </a:moveTo>
                  <a:cubicBezTo>
                    <a:pt x="23246" y="29963"/>
                    <a:pt x="29956" y="23259"/>
                    <a:pt x="29959" y="14986"/>
                  </a:cubicBezTo>
                  <a:cubicBezTo>
                    <a:pt x="29963" y="6713"/>
                    <a:pt x="23259" y="4"/>
                    <a:pt x="14986" y="0"/>
                  </a:cubicBezTo>
                  <a:cubicBezTo>
                    <a:pt x="6713" y="-4"/>
                    <a:pt x="3" y="6700"/>
                    <a:pt x="0" y="14973"/>
                  </a:cubicBezTo>
                  <a:cubicBezTo>
                    <a:pt x="0" y="14975"/>
                    <a:pt x="0" y="14978"/>
                    <a:pt x="0" y="14980"/>
                  </a:cubicBezTo>
                  <a:cubicBezTo>
                    <a:pt x="-3" y="23249"/>
                    <a:pt x="6697" y="29956"/>
                    <a:pt x="14967" y="29959"/>
                  </a:cubicBezTo>
                  <a:cubicBezTo>
                    <a:pt x="14969" y="29959"/>
                    <a:pt x="14971" y="29959"/>
                    <a:pt x="14973" y="2995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
            <p:cNvSpPr/>
            <p:nvPr/>
          </p:nvSpPr>
          <p:spPr>
            <a:xfrm>
              <a:off x="2539276" y="3221050"/>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1"/>
                    <a:pt x="0" y="15073"/>
                    <a:pt x="0" y="15075"/>
                  </a:cubicBezTo>
                  <a:cubicBezTo>
                    <a:pt x="0" y="23398"/>
                    <a:pt x="6745" y="30146"/>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1"/>
            <p:cNvSpPr/>
            <p:nvPr/>
          </p:nvSpPr>
          <p:spPr>
            <a:xfrm>
              <a:off x="3359404" y="2276570"/>
              <a:ext cx="44450" cy="44450"/>
            </a:xfrm>
            <a:custGeom>
              <a:avLst/>
              <a:gdLst/>
              <a:ahLst/>
              <a:cxnLst/>
              <a:rect l="l" t="t" r="r" b="b"/>
              <a:pathLst>
                <a:path w="44450" h="44450" extrusionOk="0">
                  <a:moveTo>
                    <a:pt x="22225" y="44526"/>
                  </a:moveTo>
                  <a:cubicBezTo>
                    <a:pt x="34520" y="44547"/>
                    <a:pt x="44505" y="34597"/>
                    <a:pt x="44526" y="22301"/>
                  </a:cubicBezTo>
                  <a:cubicBezTo>
                    <a:pt x="44547" y="10006"/>
                    <a:pt x="34597" y="21"/>
                    <a:pt x="22301" y="0"/>
                  </a:cubicBezTo>
                  <a:cubicBezTo>
                    <a:pt x="10006" y="-21"/>
                    <a:pt x="21" y="9929"/>
                    <a:pt x="0" y="22225"/>
                  </a:cubicBezTo>
                  <a:cubicBezTo>
                    <a:pt x="0" y="22238"/>
                    <a:pt x="0" y="22250"/>
                    <a:pt x="0" y="22263"/>
                  </a:cubicBezTo>
                  <a:cubicBezTo>
                    <a:pt x="-3" y="34545"/>
                    <a:pt x="9943" y="44509"/>
                    <a:pt x="22225" y="4452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
            <p:cNvSpPr/>
            <p:nvPr/>
          </p:nvSpPr>
          <p:spPr>
            <a:xfrm>
              <a:off x="4267200" y="4132732"/>
              <a:ext cx="57150" cy="57150"/>
            </a:xfrm>
            <a:custGeom>
              <a:avLst/>
              <a:gdLst/>
              <a:ahLst/>
              <a:cxnLst/>
              <a:rect l="l" t="t" r="r" b="b"/>
              <a:pathLst>
                <a:path w="57150" h="57150" extrusionOk="0">
                  <a:moveTo>
                    <a:pt x="31115" y="62230"/>
                  </a:moveTo>
                  <a:cubicBezTo>
                    <a:pt x="48299" y="62230"/>
                    <a:pt x="62230" y="48300"/>
                    <a:pt x="62230" y="31115"/>
                  </a:cubicBezTo>
                  <a:cubicBezTo>
                    <a:pt x="62230" y="13931"/>
                    <a:pt x="48300" y="0"/>
                    <a:pt x="31115" y="0"/>
                  </a:cubicBezTo>
                  <a:cubicBezTo>
                    <a:pt x="13931" y="0"/>
                    <a:pt x="0" y="13931"/>
                    <a:pt x="0" y="31115"/>
                  </a:cubicBezTo>
                  <a:cubicBezTo>
                    <a:pt x="0" y="48299"/>
                    <a:pt x="13931" y="62230"/>
                    <a:pt x="31115" y="622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
            <p:cNvSpPr/>
            <p:nvPr/>
          </p:nvSpPr>
          <p:spPr>
            <a:xfrm>
              <a:off x="4929302" y="3532429"/>
              <a:ext cx="19050" cy="19050"/>
            </a:xfrm>
            <a:custGeom>
              <a:avLst/>
              <a:gdLst/>
              <a:ahLst/>
              <a:cxnLst/>
              <a:rect l="l" t="t" r="r" b="b"/>
              <a:pathLst>
                <a:path w="19050" h="19050" extrusionOk="0">
                  <a:moveTo>
                    <a:pt x="10935" y="0"/>
                  </a:moveTo>
                  <a:cubicBezTo>
                    <a:pt x="4895" y="0"/>
                    <a:pt x="0" y="4896"/>
                    <a:pt x="0" y="10935"/>
                  </a:cubicBezTo>
                  <a:cubicBezTo>
                    <a:pt x="0" y="16974"/>
                    <a:pt x="4896" y="21869"/>
                    <a:pt x="10935" y="21869"/>
                  </a:cubicBezTo>
                  <a:cubicBezTo>
                    <a:pt x="16974" y="21869"/>
                    <a:pt x="21869" y="16973"/>
                    <a:pt x="21869" y="10935"/>
                  </a:cubicBezTo>
                  <a:cubicBezTo>
                    <a:pt x="21873" y="4899"/>
                    <a:pt x="16983" y="3"/>
                    <a:pt x="10947" y="0"/>
                  </a:cubicBezTo>
                  <a:cubicBezTo>
                    <a:pt x="10943" y="0"/>
                    <a:pt x="10939" y="0"/>
                    <a:pt x="109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
            <p:cNvSpPr/>
            <p:nvPr/>
          </p:nvSpPr>
          <p:spPr>
            <a:xfrm>
              <a:off x="3744062" y="114605"/>
              <a:ext cx="38100" cy="38100"/>
            </a:xfrm>
            <a:custGeom>
              <a:avLst/>
              <a:gdLst/>
              <a:ahLst/>
              <a:cxnLst/>
              <a:rect l="l" t="t" r="r" b="b"/>
              <a:pathLst>
                <a:path w="38100" h="38100" extrusionOk="0">
                  <a:moveTo>
                    <a:pt x="20447" y="40907"/>
                  </a:moveTo>
                  <a:cubicBezTo>
                    <a:pt x="31743" y="40910"/>
                    <a:pt x="40903" y="31756"/>
                    <a:pt x="40906" y="20460"/>
                  </a:cubicBezTo>
                  <a:cubicBezTo>
                    <a:pt x="40910" y="9164"/>
                    <a:pt x="31755" y="4"/>
                    <a:pt x="20460" y="0"/>
                  </a:cubicBezTo>
                  <a:cubicBezTo>
                    <a:pt x="9163" y="-4"/>
                    <a:pt x="3" y="9151"/>
                    <a:pt x="0" y="20447"/>
                  </a:cubicBezTo>
                  <a:cubicBezTo>
                    <a:pt x="0" y="20449"/>
                    <a:pt x="0" y="20451"/>
                    <a:pt x="0" y="20453"/>
                  </a:cubicBezTo>
                  <a:cubicBezTo>
                    <a:pt x="-3" y="31746"/>
                    <a:pt x="9148" y="40903"/>
                    <a:pt x="20441" y="40907"/>
                  </a:cubicBezTo>
                  <a:cubicBezTo>
                    <a:pt x="20443" y="40907"/>
                    <a:pt x="20445" y="40907"/>
                    <a:pt x="20447" y="409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
            <p:cNvSpPr/>
            <p:nvPr/>
          </p:nvSpPr>
          <p:spPr>
            <a:xfrm>
              <a:off x="2342674" y="2846743"/>
              <a:ext cx="12700" cy="12700"/>
            </a:xfrm>
            <a:custGeom>
              <a:avLst/>
              <a:gdLst/>
              <a:ahLst/>
              <a:cxnLst/>
              <a:rect l="l" t="t" r="r" b="b"/>
              <a:pathLst>
                <a:path w="12700" h="12700" extrusionOk="0">
                  <a:moveTo>
                    <a:pt x="9042" y="18085"/>
                  </a:moveTo>
                  <a:cubicBezTo>
                    <a:pt x="14037" y="18085"/>
                    <a:pt x="18085" y="14037"/>
                    <a:pt x="18085" y="9042"/>
                  </a:cubicBezTo>
                  <a:cubicBezTo>
                    <a:pt x="18085" y="4048"/>
                    <a:pt x="14037" y="0"/>
                    <a:pt x="9042" y="0"/>
                  </a:cubicBezTo>
                  <a:cubicBezTo>
                    <a:pt x="4048" y="0"/>
                    <a:pt x="0" y="4048"/>
                    <a:pt x="0" y="9042"/>
                  </a:cubicBezTo>
                  <a:cubicBezTo>
                    <a:pt x="-3" y="14033"/>
                    <a:pt x="4039" y="18081"/>
                    <a:pt x="9030" y="18085"/>
                  </a:cubicBezTo>
                  <a:cubicBezTo>
                    <a:pt x="9034" y="18085"/>
                    <a:pt x="9038" y="18085"/>
                    <a:pt x="9042" y="18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
            <p:cNvSpPr/>
            <p:nvPr/>
          </p:nvSpPr>
          <p:spPr>
            <a:xfrm>
              <a:off x="1107034" y="450437"/>
              <a:ext cx="38100" cy="38100"/>
            </a:xfrm>
            <a:custGeom>
              <a:avLst/>
              <a:gdLst/>
              <a:ahLst/>
              <a:cxnLst/>
              <a:rect l="l" t="t" r="r" b="b"/>
              <a:pathLst>
                <a:path w="38100" h="38100" extrusionOk="0">
                  <a:moveTo>
                    <a:pt x="21031" y="42062"/>
                  </a:moveTo>
                  <a:cubicBezTo>
                    <a:pt x="32646" y="42062"/>
                    <a:pt x="42062" y="32646"/>
                    <a:pt x="42062" y="21031"/>
                  </a:cubicBezTo>
                  <a:cubicBezTo>
                    <a:pt x="42062" y="9416"/>
                    <a:pt x="32646" y="0"/>
                    <a:pt x="21031" y="0"/>
                  </a:cubicBezTo>
                  <a:cubicBezTo>
                    <a:pt x="9416" y="0"/>
                    <a:pt x="0" y="9416"/>
                    <a:pt x="0" y="21031"/>
                  </a:cubicBezTo>
                  <a:cubicBezTo>
                    <a:pt x="-3" y="32643"/>
                    <a:pt x="9407" y="42059"/>
                    <a:pt x="21018" y="42062"/>
                  </a:cubicBezTo>
                  <a:cubicBezTo>
                    <a:pt x="21023" y="42062"/>
                    <a:pt x="21027" y="42062"/>
                    <a:pt x="21031" y="420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
            <p:cNvSpPr/>
            <p:nvPr/>
          </p:nvSpPr>
          <p:spPr>
            <a:xfrm>
              <a:off x="526371" y="5706320"/>
              <a:ext cx="50800" cy="50800"/>
            </a:xfrm>
            <a:custGeom>
              <a:avLst/>
              <a:gdLst/>
              <a:ahLst/>
              <a:cxnLst/>
              <a:rect l="l" t="t" r="r" b="b"/>
              <a:pathLst>
                <a:path w="50800" h="50800" extrusionOk="0">
                  <a:moveTo>
                    <a:pt x="27349" y="54724"/>
                  </a:moveTo>
                  <a:cubicBezTo>
                    <a:pt x="42461" y="54731"/>
                    <a:pt x="54717" y="42487"/>
                    <a:pt x="54724" y="27375"/>
                  </a:cubicBezTo>
                  <a:cubicBezTo>
                    <a:pt x="54731" y="12263"/>
                    <a:pt x="42487" y="7"/>
                    <a:pt x="27375" y="0"/>
                  </a:cubicBezTo>
                  <a:cubicBezTo>
                    <a:pt x="12263" y="-7"/>
                    <a:pt x="7" y="12238"/>
                    <a:pt x="0" y="27349"/>
                  </a:cubicBezTo>
                  <a:cubicBezTo>
                    <a:pt x="0" y="27356"/>
                    <a:pt x="0" y="27362"/>
                    <a:pt x="0" y="27368"/>
                  </a:cubicBezTo>
                  <a:cubicBezTo>
                    <a:pt x="-3" y="42473"/>
                    <a:pt x="12238" y="54721"/>
                    <a:pt x="27343" y="54724"/>
                  </a:cubicBezTo>
                  <a:cubicBezTo>
                    <a:pt x="27345" y="54724"/>
                    <a:pt x="27347" y="54724"/>
                    <a:pt x="27349" y="547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1"/>
            <p:cNvSpPr/>
            <p:nvPr/>
          </p:nvSpPr>
          <p:spPr>
            <a:xfrm>
              <a:off x="868699" y="3217355"/>
              <a:ext cx="50800" cy="50800"/>
            </a:xfrm>
            <a:custGeom>
              <a:avLst/>
              <a:gdLst/>
              <a:ahLst/>
              <a:cxnLst/>
              <a:rect l="l" t="t" r="r" b="b"/>
              <a:pathLst>
                <a:path w="50800" h="50800" extrusionOk="0">
                  <a:moveTo>
                    <a:pt x="28429" y="56883"/>
                  </a:moveTo>
                  <a:cubicBezTo>
                    <a:pt x="44137" y="56890"/>
                    <a:pt x="56876" y="44162"/>
                    <a:pt x="56883" y="28454"/>
                  </a:cubicBezTo>
                  <a:cubicBezTo>
                    <a:pt x="56890" y="12746"/>
                    <a:pt x="44162" y="7"/>
                    <a:pt x="28454" y="0"/>
                  </a:cubicBezTo>
                  <a:cubicBezTo>
                    <a:pt x="12747" y="-7"/>
                    <a:pt x="7" y="12721"/>
                    <a:pt x="0" y="28429"/>
                  </a:cubicBezTo>
                  <a:cubicBezTo>
                    <a:pt x="0" y="28435"/>
                    <a:pt x="0" y="28442"/>
                    <a:pt x="0" y="28448"/>
                  </a:cubicBezTo>
                  <a:cubicBezTo>
                    <a:pt x="-3" y="44149"/>
                    <a:pt x="12722" y="56880"/>
                    <a:pt x="28423" y="56883"/>
                  </a:cubicBezTo>
                  <a:cubicBezTo>
                    <a:pt x="28425" y="56883"/>
                    <a:pt x="28427" y="56883"/>
                    <a:pt x="28429" y="568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1"/>
            <p:cNvSpPr/>
            <p:nvPr/>
          </p:nvSpPr>
          <p:spPr>
            <a:xfrm>
              <a:off x="533533" y="1848911"/>
              <a:ext cx="50800" cy="50800"/>
            </a:xfrm>
            <a:custGeom>
              <a:avLst/>
              <a:gdLst/>
              <a:ahLst/>
              <a:cxnLst/>
              <a:rect l="l" t="t" r="r" b="b"/>
              <a:pathLst>
                <a:path w="50800" h="50800" extrusionOk="0">
                  <a:moveTo>
                    <a:pt x="25527" y="51067"/>
                  </a:moveTo>
                  <a:cubicBezTo>
                    <a:pt x="39629" y="51070"/>
                    <a:pt x="51063" y="39641"/>
                    <a:pt x="51067" y="25540"/>
                  </a:cubicBezTo>
                  <a:cubicBezTo>
                    <a:pt x="51070" y="11438"/>
                    <a:pt x="39641" y="3"/>
                    <a:pt x="25540" y="0"/>
                  </a:cubicBezTo>
                  <a:cubicBezTo>
                    <a:pt x="11438" y="-3"/>
                    <a:pt x="4" y="11425"/>
                    <a:pt x="0" y="25527"/>
                  </a:cubicBezTo>
                  <a:cubicBezTo>
                    <a:pt x="0" y="25529"/>
                    <a:pt x="0" y="25531"/>
                    <a:pt x="0" y="25533"/>
                  </a:cubicBezTo>
                  <a:cubicBezTo>
                    <a:pt x="-7" y="39628"/>
                    <a:pt x="11413" y="51060"/>
                    <a:pt x="25508" y="51067"/>
                  </a:cubicBezTo>
                  <a:cubicBezTo>
                    <a:pt x="25514" y="51067"/>
                    <a:pt x="25521" y="51067"/>
                    <a:pt x="25527" y="510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1"/>
            <p:cNvSpPr/>
            <p:nvPr/>
          </p:nvSpPr>
          <p:spPr>
            <a:xfrm>
              <a:off x="499961" y="4519111"/>
              <a:ext cx="38100" cy="38100"/>
            </a:xfrm>
            <a:custGeom>
              <a:avLst/>
              <a:gdLst/>
              <a:ahLst/>
              <a:cxnLst/>
              <a:rect l="l" t="t" r="r" b="b"/>
              <a:pathLst>
                <a:path w="38100" h="38100" extrusionOk="0">
                  <a:moveTo>
                    <a:pt x="40767" y="20384"/>
                  </a:moveTo>
                  <a:cubicBezTo>
                    <a:pt x="40767" y="9126"/>
                    <a:pt x="31641" y="0"/>
                    <a:pt x="20383" y="0"/>
                  </a:cubicBezTo>
                  <a:cubicBezTo>
                    <a:pt x="9126" y="0"/>
                    <a:pt x="0" y="9126"/>
                    <a:pt x="0" y="20384"/>
                  </a:cubicBezTo>
                  <a:cubicBezTo>
                    <a:pt x="0" y="31641"/>
                    <a:pt x="9126" y="40767"/>
                    <a:pt x="20383" y="40767"/>
                  </a:cubicBezTo>
                  <a:cubicBezTo>
                    <a:pt x="31638" y="40771"/>
                    <a:pt x="40764" y="31650"/>
                    <a:pt x="40767" y="20396"/>
                  </a:cubicBezTo>
                  <a:cubicBezTo>
                    <a:pt x="40767" y="20392"/>
                    <a:pt x="40767" y="20388"/>
                    <a:pt x="40767" y="2038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1"/>
            <p:cNvSpPr/>
            <p:nvPr/>
          </p:nvSpPr>
          <p:spPr>
            <a:xfrm>
              <a:off x="486785" y="3228645"/>
              <a:ext cx="44450" cy="44450"/>
            </a:xfrm>
            <a:custGeom>
              <a:avLst/>
              <a:gdLst/>
              <a:ahLst/>
              <a:cxnLst/>
              <a:rect l="l" t="t" r="r" b="b"/>
              <a:pathLst>
                <a:path w="44450" h="44450" extrusionOk="0">
                  <a:moveTo>
                    <a:pt x="22276" y="44552"/>
                  </a:moveTo>
                  <a:cubicBezTo>
                    <a:pt x="34578" y="44552"/>
                    <a:pt x="44552" y="34579"/>
                    <a:pt x="44552" y="22276"/>
                  </a:cubicBezTo>
                  <a:cubicBezTo>
                    <a:pt x="44552" y="9973"/>
                    <a:pt x="34578" y="0"/>
                    <a:pt x="22276" y="0"/>
                  </a:cubicBezTo>
                  <a:cubicBezTo>
                    <a:pt x="9973" y="0"/>
                    <a:pt x="0" y="9973"/>
                    <a:pt x="0" y="22276"/>
                  </a:cubicBezTo>
                  <a:cubicBezTo>
                    <a:pt x="-7" y="34572"/>
                    <a:pt x="9955" y="44545"/>
                    <a:pt x="22250" y="44552"/>
                  </a:cubicBezTo>
                  <a:cubicBezTo>
                    <a:pt x="22259" y="44552"/>
                    <a:pt x="22267" y="44552"/>
                    <a:pt x="22276" y="4455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
            <p:cNvSpPr/>
            <p:nvPr/>
          </p:nvSpPr>
          <p:spPr>
            <a:xfrm>
              <a:off x="1011714" y="4510576"/>
              <a:ext cx="38100" cy="38100"/>
            </a:xfrm>
            <a:custGeom>
              <a:avLst/>
              <a:gdLst/>
              <a:ahLst/>
              <a:cxnLst/>
              <a:rect l="l" t="t" r="r" b="b"/>
              <a:pathLst>
                <a:path w="38100" h="38100" extrusionOk="0">
                  <a:moveTo>
                    <a:pt x="0" y="20320"/>
                  </a:moveTo>
                  <a:cubicBezTo>
                    <a:pt x="0" y="31543"/>
                    <a:pt x="9098" y="40640"/>
                    <a:pt x="20320" y="40640"/>
                  </a:cubicBezTo>
                  <a:cubicBezTo>
                    <a:pt x="31542" y="40640"/>
                    <a:pt x="40640" y="31543"/>
                    <a:pt x="40640" y="20320"/>
                  </a:cubicBezTo>
                  <a:cubicBezTo>
                    <a:pt x="40640" y="9098"/>
                    <a:pt x="31542" y="0"/>
                    <a:pt x="20320" y="0"/>
                  </a:cubicBezTo>
                  <a:cubicBezTo>
                    <a:pt x="9098" y="0"/>
                    <a:pt x="0" y="9098"/>
                    <a:pt x="0" y="203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
            <p:cNvSpPr/>
            <p:nvPr/>
          </p:nvSpPr>
          <p:spPr>
            <a:xfrm>
              <a:off x="1266825" y="2011591"/>
              <a:ext cx="25400" cy="25400"/>
            </a:xfrm>
            <a:custGeom>
              <a:avLst/>
              <a:gdLst/>
              <a:ahLst/>
              <a:cxnLst/>
              <a:rect l="l" t="t" r="r" b="b"/>
              <a:pathLst>
                <a:path w="25400" h="25400" extrusionOk="0">
                  <a:moveTo>
                    <a:pt x="14967" y="29934"/>
                  </a:moveTo>
                  <a:cubicBezTo>
                    <a:pt x="23233" y="29934"/>
                    <a:pt x="29934" y="23233"/>
                    <a:pt x="29934" y="14967"/>
                  </a:cubicBezTo>
                  <a:cubicBezTo>
                    <a:pt x="29934" y="6701"/>
                    <a:pt x="23233" y="0"/>
                    <a:pt x="14967" y="0"/>
                  </a:cubicBezTo>
                  <a:cubicBezTo>
                    <a:pt x="6701" y="0"/>
                    <a:pt x="0" y="6701"/>
                    <a:pt x="0" y="14967"/>
                  </a:cubicBezTo>
                  <a:cubicBezTo>
                    <a:pt x="-3" y="23229"/>
                    <a:pt x="6692" y="29930"/>
                    <a:pt x="14954" y="29934"/>
                  </a:cubicBezTo>
                  <a:cubicBezTo>
                    <a:pt x="14958" y="29934"/>
                    <a:pt x="14963" y="29934"/>
                    <a:pt x="14967" y="2993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
            <p:cNvSpPr/>
            <p:nvPr/>
          </p:nvSpPr>
          <p:spPr>
            <a:xfrm>
              <a:off x="1730985" y="173101"/>
              <a:ext cx="44450" cy="44450"/>
            </a:xfrm>
            <a:custGeom>
              <a:avLst/>
              <a:gdLst/>
              <a:ahLst/>
              <a:cxnLst/>
              <a:rect l="l" t="t" r="r" b="b"/>
              <a:pathLst>
                <a:path w="44450" h="44450" extrusionOk="0">
                  <a:moveTo>
                    <a:pt x="24568" y="49149"/>
                  </a:moveTo>
                  <a:cubicBezTo>
                    <a:pt x="38140" y="49153"/>
                    <a:pt x="49145" y="38153"/>
                    <a:pt x="49149" y="24581"/>
                  </a:cubicBezTo>
                  <a:cubicBezTo>
                    <a:pt x="49152" y="11009"/>
                    <a:pt x="38153" y="4"/>
                    <a:pt x="24581" y="0"/>
                  </a:cubicBezTo>
                  <a:cubicBezTo>
                    <a:pt x="11009" y="-4"/>
                    <a:pt x="3" y="10996"/>
                    <a:pt x="0" y="24568"/>
                  </a:cubicBezTo>
                  <a:cubicBezTo>
                    <a:pt x="0" y="24570"/>
                    <a:pt x="0" y="24572"/>
                    <a:pt x="0" y="24574"/>
                  </a:cubicBezTo>
                  <a:cubicBezTo>
                    <a:pt x="-7" y="38140"/>
                    <a:pt x="10984" y="49142"/>
                    <a:pt x="24549" y="49149"/>
                  </a:cubicBezTo>
                  <a:cubicBezTo>
                    <a:pt x="24555" y="49149"/>
                    <a:pt x="24562" y="49149"/>
                    <a:pt x="24568" y="4914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
            <p:cNvSpPr/>
            <p:nvPr/>
          </p:nvSpPr>
          <p:spPr>
            <a:xfrm>
              <a:off x="9064942" y="2842895"/>
              <a:ext cx="57150" cy="57150"/>
            </a:xfrm>
            <a:custGeom>
              <a:avLst/>
              <a:gdLst/>
              <a:ahLst/>
              <a:cxnLst/>
              <a:rect l="l" t="t" r="r" b="b"/>
              <a:pathLst>
                <a:path w="57150" h="57150" extrusionOk="0">
                  <a:moveTo>
                    <a:pt x="29159" y="0"/>
                  </a:moveTo>
                  <a:cubicBezTo>
                    <a:pt x="13055" y="0"/>
                    <a:pt x="0" y="13055"/>
                    <a:pt x="0" y="29159"/>
                  </a:cubicBezTo>
                  <a:cubicBezTo>
                    <a:pt x="0" y="45264"/>
                    <a:pt x="13055" y="58319"/>
                    <a:pt x="29159" y="58319"/>
                  </a:cubicBezTo>
                  <a:cubicBezTo>
                    <a:pt x="45264" y="58319"/>
                    <a:pt x="58319" y="45264"/>
                    <a:pt x="58319" y="29159"/>
                  </a:cubicBezTo>
                  <a:cubicBezTo>
                    <a:pt x="58326" y="13062"/>
                    <a:pt x="45283" y="7"/>
                    <a:pt x="29185" y="0"/>
                  </a:cubicBezTo>
                  <a:cubicBezTo>
                    <a:pt x="29177" y="0"/>
                    <a:pt x="29168" y="0"/>
                    <a:pt x="2915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
            <p:cNvSpPr/>
            <p:nvPr/>
          </p:nvSpPr>
          <p:spPr>
            <a:xfrm>
              <a:off x="8917927" y="5802795"/>
              <a:ext cx="63500" cy="63500"/>
            </a:xfrm>
            <a:custGeom>
              <a:avLst/>
              <a:gdLst/>
              <a:ahLst/>
              <a:cxnLst/>
              <a:rect l="l" t="t" r="r" b="b"/>
              <a:pathLst>
                <a:path w="63500" h="63500" extrusionOk="0">
                  <a:moveTo>
                    <a:pt x="32182" y="0"/>
                  </a:moveTo>
                  <a:cubicBezTo>
                    <a:pt x="14408" y="0"/>
                    <a:pt x="0" y="14408"/>
                    <a:pt x="0" y="32182"/>
                  </a:cubicBezTo>
                  <a:cubicBezTo>
                    <a:pt x="0" y="49955"/>
                    <a:pt x="14408" y="64364"/>
                    <a:pt x="32182" y="64364"/>
                  </a:cubicBezTo>
                  <a:cubicBezTo>
                    <a:pt x="49955" y="64364"/>
                    <a:pt x="64364" y="49955"/>
                    <a:pt x="64364" y="32182"/>
                  </a:cubicBezTo>
                  <a:cubicBezTo>
                    <a:pt x="64364" y="32180"/>
                    <a:pt x="64364" y="32177"/>
                    <a:pt x="64364" y="32176"/>
                  </a:cubicBezTo>
                  <a:cubicBezTo>
                    <a:pt x="64367" y="14409"/>
                    <a:pt x="49967" y="3"/>
                    <a:pt x="32201" y="0"/>
                  </a:cubicBezTo>
                  <a:cubicBezTo>
                    <a:pt x="32195" y="0"/>
                    <a:pt x="32189" y="0"/>
                    <a:pt x="321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
            <p:cNvSpPr/>
            <p:nvPr/>
          </p:nvSpPr>
          <p:spPr>
            <a:xfrm>
              <a:off x="8979573" y="5122101"/>
              <a:ext cx="44450" cy="44450"/>
            </a:xfrm>
            <a:custGeom>
              <a:avLst/>
              <a:gdLst/>
              <a:ahLst/>
              <a:cxnLst/>
              <a:rect l="l" t="t" r="r" b="b"/>
              <a:pathLst>
                <a:path w="44450" h="44450" extrusionOk="0">
                  <a:moveTo>
                    <a:pt x="24035" y="0"/>
                  </a:moveTo>
                  <a:cubicBezTo>
                    <a:pt x="10764" y="-3"/>
                    <a:pt x="4" y="10752"/>
                    <a:pt x="0" y="24022"/>
                  </a:cubicBezTo>
                  <a:cubicBezTo>
                    <a:pt x="-4" y="37293"/>
                    <a:pt x="10751" y="48053"/>
                    <a:pt x="24022" y="48057"/>
                  </a:cubicBezTo>
                  <a:cubicBezTo>
                    <a:pt x="37292" y="48060"/>
                    <a:pt x="48053" y="37305"/>
                    <a:pt x="48057" y="24035"/>
                  </a:cubicBezTo>
                  <a:cubicBezTo>
                    <a:pt x="48057" y="24033"/>
                    <a:pt x="48057" y="24030"/>
                    <a:pt x="48057" y="24028"/>
                  </a:cubicBezTo>
                  <a:cubicBezTo>
                    <a:pt x="48061" y="10761"/>
                    <a:pt x="37308" y="3"/>
                    <a:pt x="24041" y="0"/>
                  </a:cubicBezTo>
                  <a:cubicBezTo>
                    <a:pt x="24039" y="0"/>
                    <a:pt x="24037" y="0"/>
                    <a:pt x="24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
            <p:cNvSpPr/>
            <p:nvPr/>
          </p:nvSpPr>
          <p:spPr>
            <a:xfrm>
              <a:off x="9040826" y="3477527"/>
              <a:ext cx="19050" cy="19050"/>
            </a:xfrm>
            <a:custGeom>
              <a:avLst/>
              <a:gdLst/>
              <a:ahLst/>
              <a:cxnLst/>
              <a:rect l="l" t="t" r="r" b="b"/>
              <a:pathLst>
                <a:path w="19050" h="19050" extrusionOk="0">
                  <a:moveTo>
                    <a:pt x="12319" y="0"/>
                  </a:moveTo>
                  <a:cubicBezTo>
                    <a:pt x="5518" y="-3"/>
                    <a:pt x="3" y="5506"/>
                    <a:pt x="0" y="12306"/>
                  </a:cubicBezTo>
                  <a:cubicBezTo>
                    <a:pt x="-4" y="19106"/>
                    <a:pt x="5506" y="24622"/>
                    <a:pt x="12306" y="24625"/>
                  </a:cubicBezTo>
                  <a:cubicBezTo>
                    <a:pt x="19107" y="24629"/>
                    <a:pt x="24622" y="19119"/>
                    <a:pt x="24625" y="12319"/>
                  </a:cubicBezTo>
                  <a:cubicBezTo>
                    <a:pt x="24625" y="12317"/>
                    <a:pt x="24625" y="12315"/>
                    <a:pt x="24625" y="12313"/>
                  </a:cubicBezTo>
                  <a:cubicBezTo>
                    <a:pt x="24625" y="5515"/>
                    <a:pt x="19116" y="3"/>
                    <a:pt x="12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1"/>
            <p:cNvSpPr/>
            <p:nvPr/>
          </p:nvSpPr>
          <p:spPr>
            <a:xfrm>
              <a:off x="9164472" y="560121"/>
              <a:ext cx="25400" cy="25400"/>
            </a:xfrm>
            <a:custGeom>
              <a:avLst/>
              <a:gdLst/>
              <a:ahLst/>
              <a:cxnLst/>
              <a:rect l="l" t="t" r="r" b="b"/>
              <a:pathLst>
                <a:path w="25400" h="25400" extrusionOk="0">
                  <a:moveTo>
                    <a:pt x="29908" y="14954"/>
                  </a:moveTo>
                  <a:cubicBezTo>
                    <a:pt x="29908" y="6695"/>
                    <a:pt x="23213" y="0"/>
                    <a:pt x="14954" y="0"/>
                  </a:cubicBezTo>
                  <a:cubicBezTo>
                    <a:pt x="6695" y="0"/>
                    <a:pt x="0" y="6695"/>
                    <a:pt x="0" y="14954"/>
                  </a:cubicBezTo>
                  <a:cubicBezTo>
                    <a:pt x="0" y="23213"/>
                    <a:pt x="6695" y="29909"/>
                    <a:pt x="14954" y="29909"/>
                  </a:cubicBezTo>
                  <a:cubicBezTo>
                    <a:pt x="14956" y="29909"/>
                    <a:pt x="14958" y="29909"/>
                    <a:pt x="14960" y="29909"/>
                  </a:cubicBezTo>
                  <a:cubicBezTo>
                    <a:pt x="23216" y="29909"/>
                    <a:pt x="29908" y="23216"/>
                    <a:pt x="29908" y="14961"/>
                  </a:cubicBezTo>
                  <a:cubicBezTo>
                    <a:pt x="29908" y="14959"/>
                    <a:pt x="29908" y="14956"/>
                    <a:pt x="29908" y="1495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1"/>
            <p:cNvSpPr/>
            <p:nvPr/>
          </p:nvSpPr>
          <p:spPr>
            <a:xfrm>
              <a:off x="8782901" y="937927"/>
              <a:ext cx="19050" cy="19050"/>
            </a:xfrm>
            <a:custGeom>
              <a:avLst/>
              <a:gdLst/>
              <a:ahLst/>
              <a:cxnLst/>
              <a:rect l="l" t="t" r="r" b="b"/>
              <a:pathLst>
                <a:path w="19050" h="19050" extrusionOk="0">
                  <a:moveTo>
                    <a:pt x="9671" y="0"/>
                  </a:moveTo>
                  <a:cubicBezTo>
                    <a:pt x="4333" y="-3"/>
                    <a:pt x="3" y="4321"/>
                    <a:pt x="0" y="9658"/>
                  </a:cubicBezTo>
                  <a:cubicBezTo>
                    <a:pt x="-4" y="14996"/>
                    <a:pt x="4321" y="19326"/>
                    <a:pt x="9658" y="19329"/>
                  </a:cubicBezTo>
                  <a:cubicBezTo>
                    <a:pt x="14996" y="19333"/>
                    <a:pt x="19326" y="15009"/>
                    <a:pt x="19329" y="9671"/>
                  </a:cubicBezTo>
                  <a:cubicBezTo>
                    <a:pt x="19329" y="9669"/>
                    <a:pt x="19329" y="9667"/>
                    <a:pt x="19329" y="9665"/>
                  </a:cubicBezTo>
                  <a:cubicBezTo>
                    <a:pt x="19333" y="4331"/>
                    <a:pt x="15011" y="3"/>
                    <a:pt x="9677" y="0"/>
                  </a:cubicBezTo>
                  <a:cubicBezTo>
                    <a:pt x="9675" y="0"/>
                    <a:pt x="9673" y="0"/>
                    <a:pt x="96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1"/>
            <p:cNvSpPr/>
            <p:nvPr/>
          </p:nvSpPr>
          <p:spPr>
            <a:xfrm>
              <a:off x="8841956" y="6209862"/>
              <a:ext cx="31750" cy="31750"/>
            </a:xfrm>
            <a:custGeom>
              <a:avLst/>
              <a:gdLst/>
              <a:ahLst/>
              <a:cxnLst/>
              <a:rect l="l" t="t" r="r" b="b"/>
              <a:pathLst>
                <a:path w="31750" h="31750" extrusionOk="0">
                  <a:moveTo>
                    <a:pt x="18199" y="0"/>
                  </a:moveTo>
                  <a:cubicBezTo>
                    <a:pt x="8148" y="0"/>
                    <a:pt x="0" y="8148"/>
                    <a:pt x="0" y="18199"/>
                  </a:cubicBezTo>
                  <a:cubicBezTo>
                    <a:pt x="0" y="28250"/>
                    <a:pt x="8148" y="36399"/>
                    <a:pt x="18199" y="36399"/>
                  </a:cubicBezTo>
                  <a:cubicBezTo>
                    <a:pt x="28250" y="36399"/>
                    <a:pt x="36398" y="28251"/>
                    <a:pt x="36398" y="18199"/>
                  </a:cubicBezTo>
                  <a:cubicBezTo>
                    <a:pt x="36402" y="8152"/>
                    <a:pt x="28259" y="4"/>
                    <a:pt x="18211" y="0"/>
                  </a:cubicBezTo>
                  <a:cubicBezTo>
                    <a:pt x="18207" y="0"/>
                    <a:pt x="18203" y="0"/>
                    <a:pt x="181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1"/>
            <p:cNvSpPr/>
            <p:nvPr/>
          </p:nvSpPr>
          <p:spPr>
            <a:xfrm>
              <a:off x="8865914" y="3461727"/>
              <a:ext cx="44450" cy="44450"/>
            </a:xfrm>
            <a:custGeom>
              <a:avLst/>
              <a:gdLst/>
              <a:ahLst/>
              <a:cxnLst/>
              <a:rect l="l" t="t" r="r" b="b"/>
              <a:pathLst>
                <a:path w="44450" h="44450" extrusionOk="0">
                  <a:moveTo>
                    <a:pt x="22613" y="0"/>
                  </a:moveTo>
                  <a:cubicBezTo>
                    <a:pt x="10127" y="-3"/>
                    <a:pt x="4" y="10115"/>
                    <a:pt x="0" y="22600"/>
                  </a:cubicBezTo>
                  <a:cubicBezTo>
                    <a:pt x="-4" y="35085"/>
                    <a:pt x="10115" y="45209"/>
                    <a:pt x="22599" y="45212"/>
                  </a:cubicBezTo>
                  <a:cubicBezTo>
                    <a:pt x="35085" y="45216"/>
                    <a:pt x="45208" y="35097"/>
                    <a:pt x="45212" y="22613"/>
                  </a:cubicBezTo>
                  <a:cubicBezTo>
                    <a:pt x="45212" y="22608"/>
                    <a:pt x="45212" y="22604"/>
                    <a:pt x="45212" y="22600"/>
                  </a:cubicBezTo>
                  <a:cubicBezTo>
                    <a:pt x="45216" y="10122"/>
                    <a:pt x="35103" y="3"/>
                    <a:pt x="22625" y="0"/>
                  </a:cubicBezTo>
                  <a:cubicBezTo>
                    <a:pt x="22621" y="0"/>
                    <a:pt x="22616" y="0"/>
                    <a:pt x="2261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
            <p:cNvSpPr/>
            <p:nvPr/>
          </p:nvSpPr>
          <p:spPr>
            <a:xfrm>
              <a:off x="8844972" y="5710555"/>
              <a:ext cx="44450" cy="44450"/>
            </a:xfrm>
            <a:custGeom>
              <a:avLst/>
              <a:gdLst/>
              <a:ahLst/>
              <a:cxnLst/>
              <a:rect l="l" t="t" r="r" b="b"/>
              <a:pathLst>
                <a:path w="44450" h="44450" extrusionOk="0">
                  <a:moveTo>
                    <a:pt x="23013" y="0"/>
                  </a:moveTo>
                  <a:cubicBezTo>
                    <a:pt x="10306" y="-3"/>
                    <a:pt x="4" y="10294"/>
                    <a:pt x="0" y="23000"/>
                  </a:cubicBezTo>
                  <a:cubicBezTo>
                    <a:pt x="-4" y="35706"/>
                    <a:pt x="10294" y="46009"/>
                    <a:pt x="22999" y="46012"/>
                  </a:cubicBezTo>
                  <a:cubicBezTo>
                    <a:pt x="35706" y="46016"/>
                    <a:pt x="46008" y="35718"/>
                    <a:pt x="46012" y="23013"/>
                  </a:cubicBezTo>
                  <a:cubicBezTo>
                    <a:pt x="46012" y="23011"/>
                    <a:pt x="46012" y="23008"/>
                    <a:pt x="46012" y="23006"/>
                  </a:cubicBezTo>
                  <a:cubicBezTo>
                    <a:pt x="46019" y="10308"/>
                    <a:pt x="35730" y="7"/>
                    <a:pt x="23031" y="0"/>
                  </a:cubicBezTo>
                  <a:cubicBezTo>
                    <a:pt x="23025" y="0"/>
                    <a:pt x="23019" y="0"/>
                    <a:pt x="230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
            <p:cNvSpPr/>
            <p:nvPr/>
          </p:nvSpPr>
          <p:spPr>
            <a:xfrm>
              <a:off x="9418758" y="6765843"/>
              <a:ext cx="38100" cy="38100"/>
            </a:xfrm>
            <a:custGeom>
              <a:avLst/>
              <a:gdLst/>
              <a:ahLst/>
              <a:cxnLst/>
              <a:rect l="l" t="t" r="r" b="b"/>
              <a:pathLst>
                <a:path w="38100" h="38100" extrusionOk="0">
                  <a:moveTo>
                    <a:pt x="19406" y="0"/>
                  </a:moveTo>
                  <a:cubicBezTo>
                    <a:pt x="8689" y="0"/>
                    <a:pt x="0" y="8688"/>
                    <a:pt x="0" y="19406"/>
                  </a:cubicBezTo>
                  <a:cubicBezTo>
                    <a:pt x="0" y="30123"/>
                    <a:pt x="8688" y="38812"/>
                    <a:pt x="19406" y="38812"/>
                  </a:cubicBezTo>
                  <a:cubicBezTo>
                    <a:pt x="30123" y="38812"/>
                    <a:pt x="38812" y="30124"/>
                    <a:pt x="38812" y="19406"/>
                  </a:cubicBezTo>
                  <a:cubicBezTo>
                    <a:pt x="38812" y="8689"/>
                    <a:pt x="30124" y="0"/>
                    <a:pt x="194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
            <p:cNvSpPr/>
            <p:nvPr/>
          </p:nvSpPr>
          <p:spPr>
            <a:xfrm>
              <a:off x="9535401" y="996188"/>
              <a:ext cx="25400" cy="25400"/>
            </a:xfrm>
            <a:custGeom>
              <a:avLst/>
              <a:gdLst/>
              <a:ahLst/>
              <a:cxnLst/>
              <a:rect l="l" t="t" r="r" b="b"/>
              <a:pathLst>
                <a:path w="25400" h="25400" extrusionOk="0">
                  <a:moveTo>
                    <a:pt x="15570" y="0"/>
                  </a:moveTo>
                  <a:cubicBezTo>
                    <a:pt x="6975" y="-3"/>
                    <a:pt x="4" y="6962"/>
                    <a:pt x="0" y="15558"/>
                  </a:cubicBezTo>
                  <a:cubicBezTo>
                    <a:pt x="-4" y="24153"/>
                    <a:pt x="6962" y="31124"/>
                    <a:pt x="15557" y="31128"/>
                  </a:cubicBezTo>
                  <a:cubicBezTo>
                    <a:pt x="24153" y="31131"/>
                    <a:pt x="31124" y="24166"/>
                    <a:pt x="31128" y="15570"/>
                  </a:cubicBezTo>
                  <a:cubicBezTo>
                    <a:pt x="31128" y="15568"/>
                    <a:pt x="31128" y="15566"/>
                    <a:pt x="31128" y="15564"/>
                  </a:cubicBezTo>
                  <a:cubicBezTo>
                    <a:pt x="31131" y="6972"/>
                    <a:pt x="24168" y="3"/>
                    <a:pt x="15577" y="0"/>
                  </a:cubicBezTo>
                  <a:cubicBezTo>
                    <a:pt x="15574" y="0"/>
                    <a:pt x="15573" y="0"/>
                    <a:pt x="155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
            <p:cNvSpPr/>
            <p:nvPr/>
          </p:nvSpPr>
          <p:spPr>
            <a:xfrm>
              <a:off x="9420327" y="1245552"/>
              <a:ext cx="44450" cy="44450"/>
            </a:xfrm>
            <a:custGeom>
              <a:avLst/>
              <a:gdLst/>
              <a:ahLst/>
              <a:cxnLst/>
              <a:rect l="l" t="t" r="r" b="b"/>
              <a:pathLst>
                <a:path w="44450" h="44450" extrusionOk="0">
                  <a:moveTo>
                    <a:pt x="23266" y="0"/>
                  </a:moveTo>
                  <a:cubicBezTo>
                    <a:pt x="10416" y="0"/>
                    <a:pt x="0" y="10417"/>
                    <a:pt x="0" y="23266"/>
                  </a:cubicBezTo>
                  <a:cubicBezTo>
                    <a:pt x="0" y="36116"/>
                    <a:pt x="10416" y="46533"/>
                    <a:pt x="23266" y="46533"/>
                  </a:cubicBezTo>
                  <a:cubicBezTo>
                    <a:pt x="36116" y="46533"/>
                    <a:pt x="46532" y="36116"/>
                    <a:pt x="46532" y="23266"/>
                  </a:cubicBezTo>
                  <a:cubicBezTo>
                    <a:pt x="46536" y="10420"/>
                    <a:pt x="36124" y="3"/>
                    <a:pt x="23278" y="0"/>
                  </a:cubicBezTo>
                  <a:cubicBezTo>
                    <a:pt x="23275" y="0"/>
                    <a:pt x="23270" y="0"/>
                    <a:pt x="232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
            <p:cNvSpPr/>
            <p:nvPr/>
          </p:nvSpPr>
          <p:spPr>
            <a:xfrm>
              <a:off x="9198140" y="5464727"/>
              <a:ext cx="31750" cy="31750"/>
            </a:xfrm>
            <a:custGeom>
              <a:avLst/>
              <a:gdLst/>
              <a:ahLst/>
              <a:cxnLst/>
              <a:rect l="l" t="t" r="r" b="b"/>
              <a:pathLst>
                <a:path w="31750" h="31750" extrusionOk="0">
                  <a:moveTo>
                    <a:pt x="33528" y="16764"/>
                  </a:moveTo>
                  <a:cubicBezTo>
                    <a:pt x="33528" y="7506"/>
                    <a:pt x="26022" y="0"/>
                    <a:pt x="16764" y="0"/>
                  </a:cubicBezTo>
                  <a:cubicBezTo>
                    <a:pt x="7506" y="0"/>
                    <a:pt x="0" y="7505"/>
                    <a:pt x="0" y="16764"/>
                  </a:cubicBezTo>
                  <a:cubicBezTo>
                    <a:pt x="0" y="26022"/>
                    <a:pt x="7506" y="33528"/>
                    <a:pt x="16764" y="33528"/>
                  </a:cubicBezTo>
                  <a:cubicBezTo>
                    <a:pt x="26019" y="33532"/>
                    <a:pt x="33524" y="26032"/>
                    <a:pt x="33528" y="16777"/>
                  </a:cubicBezTo>
                  <a:cubicBezTo>
                    <a:pt x="33528" y="16773"/>
                    <a:pt x="33528" y="16768"/>
                    <a:pt x="33528" y="1676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
            <p:cNvSpPr/>
            <p:nvPr/>
          </p:nvSpPr>
          <p:spPr>
            <a:xfrm>
              <a:off x="9264694" y="5868600"/>
              <a:ext cx="50800" cy="50800"/>
            </a:xfrm>
            <a:custGeom>
              <a:avLst/>
              <a:gdLst/>
              <a:ahLst/>
              <a:cxnLst/>
              <a:rect l="l" t="t" r="r" b="b"/>
              <a:pathLst>
                <a:path w="50800" h="50800" extrusionOk="0">
                  <a:moveTo>
                    <a:pt x="26626" y="0"/>
                  </a:moveTo>
                  <a:cubicBezTo>
                    <a:pt x="11924" y="-3"/>
                    <a:pt x="3" y="11911"/>
                    <a:pt x="0" y="26613"/>
                  </a:cubicBezTo>
                  <a:cubicBezTo>
                    <a:pt x="-4" y="41314"/>
                    <a:pt x="11912" y="53235"/>
                    <a:pt x="26613" y="53238"/>
                  </a:cubicBezTo>
                  <a:cubicBezTo>
                    <a:pt x="41315" y="53242"/>
                    <a:pt x="53236" y="41327"/>
                    <a:pt x="53239" y="26626"/>
                  </a:cubicBezTo>
                  <a:cubicBezTo>
                    <a:pt x="53239" y="26621"/>
                    <a:pt x="53239" y="26617"/>
                    <a:pt x="53239" y="26613"/>
                  </a:cubicBezTo>
                  <a:cubicBezTo>
                    <a:pt x="53239" y="11915"/>
                    <a:pt x="41324" y="0"/>
                    <a:pt x="2662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
            <p:cNvSpPr/>
            <p:nvPr/>
          </p:nvSpPr>
          <p:spPr>
            <a:xfrm>
              <a:off x="9397740" y="3961035"/>
              <a:ext cx="19050" cy="19050"/>
            </a:xfrm>
            <a:custGeom>
              <a:avLst/>
              <a:gdLst/>
              <a:ahLst/>
              <a:cxnLst/>
              <a:rect l="l" t="t" r="r" b="b"/>
              <a:pathLst>
                <a:path w="19050" h="19050" extrusionOk="0">
                  <a:moveTo>
                    <a:pt x="11150" y="0"/>
                  </a:moveTo>
                  <a:cubicBezTo>
                    <a:pt x="4992" y="0"/>
                    <a:pt x="0" y="4992"/>
                    <a:pt x="0" y="11150"/>
                  </a:cubicBezTo>
                  <a:cubicBezTo>
                    <a:pt x="0" y="17309"/>
                    <a:pt x="4992" y="22301"/>
                    <a:pt x="11150" y="22301"/>
                  </a:cubicBezTo>
                  <a:cubicBezTo>
                    <a:pt x="17309" y="22301"/>
                    <a:pt x="22301" y="17309"/>
                    <a:pt x="22301" y="11150"/>
                  </a:cubicBezTo>
                  <a:cubicBezTo>
                    <a:pt x="22301" y="4992"/>
                    <a:pt x="17309" y="0"/>
                    <a:pt x="111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
            <p:cNvSpPr/>
            <p:nvPr/>
          </p:nvSpPr>
          <p:spPr>
            <a:xfrm>
              <a:off x="9202179" y="4268673"/>
              <a:ext cx="44450" cy="44450"/>
            </a:xfrm>
            <a:custGeom>
              <a:avLst/>
              <a:gdLst/>
              <a:ahLst/>
              <a:cxnLst/>
              <a:rect l="l" t="t" r="r" b="b"/>
              <a:pathLst>
                <a:path w="44450" h="44450" extrusionOk="0">
                  <a:moveTo>
                    <a:pt x="24454" y="0"/>
                  </a:moveTo>
                  <a:cubicBezTo>
                    <a:pt x="10948" y="0"/>
                    <a:pt x="0" y="10948"/>
                    <a:pt x="0" y="24454"/>
                  </a:cubicBezTo>
                  <a:cubicBezTo>
                    <a:pt x="0" y="37959"/>
                    <a:pt x="10948" y="48908"/>
                    <a:pt x="24454" y="48908"/>
                  </a:cubicBezTo>
                  <a:cubicBezTo>
                    <a:pt x="37959" y="48908"/>
                    <a:pt x="48907" y="37960"/>
                    <a:pt x="48907" y="24454"/>
                  </a:cubicBezTo>
                  <a:cubicBezTo>
                    <a:pt x="48914" y="10956"/>
                    <a:pt x="37977" y="7"/>
                    <a:pt x="24478" y="0"/>
                  </a:cubicBezTo>
                  <a:cubicBezTo>
                    <a:pt x="24470" y="0"/>
                    <a:pt x="24461" y="0"/>
                    <a:pt x="2445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
            <p:cNvSpPr/>
            <p:nvPr/>
          </p:nvSpPr>
          <p:spPr>
            <a:xfrm>
              <a:off x="9299416" y="2310822"/>
              <a:ext cx="50800" cy="50800"/>
            </a:xfrm>
            <a:custGeom>
              <a:avLst/>
              <a:gdLst/>
              <a:ahLst/>
              <a:cxnLst/>
              <a:rect l="l" t="t" r="r" b="b"/>
              <a:pathLst>
                <a:path w="50800" h="50800" extrusionOk="0">
                  <a:moveTo>
                    <a:pt x="26994" y="0"/>
                  </a:moveTo>
                  <a:cubicBezTo>
                    <a:pt x="12085" y="0"/>
                    <a:pt x="0" y="12086"/>
                    <a:pt x="0" y="26994"/>
                  </a:cubicBezTo>
                  <a:cubicBezTo>
                    <a:pt x="0" y="41902"/>
                    <a:pt x="12085" y="53988"/>
                    <a:pt x="26994" y="53988"/>
                  </a:cubicBezTo>
                  <a:cubicBezTo>
                    <a:pt x="41902" y="53988"/>
                    <a:pt x="53987" y="41902"/>
                    <a:pt x="53987" y="26994"/>
                  </a:cubicBezTo>
                  <a:cubicBezTo>
                    <a:pt x="53991" y="12089"/>
                    <a:pt x="41911" y="3"/>
                    <a:pt x="27006" y="0"/>
                  </a:cubicBezTo>
                  <a:cubicBezTo>
                    <a:pt x="27002" y="0"/>
                    <a:pt x="26998" y="0"/>
                    <a:pt x="2699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
            <p:cNvSpPr/>
            <p:nvPr/>
          </p:nvSpPr>
          <p:spPr>
            <a:xfrm>
              <a:off x="8714969" y="6023654"/>
              <a:ext cx="63500" cy="63500"/>
            </a:xfrm>
            <a:custGeom>
              <a:avLst/>
              <a:gdLst/>
              <a:ahLst/>
              <a:cxnLst/>
              <a:rect l="l" t="t" r="r" b="b"/>
              <a:pathLst>
                <a:path w="63500" h="63500" extrusionOk="0">
                  <a:moveTo>
                    <a:pt x="32524" y="0"/>
                  </a:moveTo>
                  <a:cubicBezTo>
                    <a:pt x="14561" y="0"/>
                    <a:pt x="0" y="14562"/>
                    <a:pt x="0" y="32525"/>
                  </a:cubicBezTo>
                  <a:cubicBezTo>
                    <a:pt x="0" y="50488"/>
                    <a:pt x="14562" y="65050"/>
                    <a:pt x="32524" y="65050"/>
                  </a:cubicBezTo>
                  <a:cubicBezTo>
                    <a:pt x="50488" y="65050"/>
                    <a:pt x="65049" y="50488"/>
                    <a:pt x="65049" y="32525"/>
                  </a:cubicBezTo>
                  <a:cubicBezTo>
                    <a:pt x="65056" y="14569"/>
                    <a:pt x="50505" y="7"/>
                    <a:pt x="32549" y="0"/>
                  </a:cubicBezTo>
                  <a:cubicBezTo>
                    <a:pt x="32541" y="0"/>
                    <a:pt x="32532" y="0"/>
                    <a:pt x="32524"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1"/>
            <p:cNvSpPr/>
            <p:nvPr/>
          </p:nvSpPr>
          <p:spPr>
            <a:xfrm>
              <a:off x="7879391" y="3817760"/>
              <a:ext cx="38100" cy="38100"/>
            </a:xfrm>
            <a:custGeom>
              <a:avLst/>
              <a:gdLst/>
              <a:ahLst/>
              <a:cxnLst/>
              <a:rect l="l" t="t" r="r" b="b"/>
              <a:pathLst>
                <a:path w="38100" h="38100" extrusionOk="0">
                  <a:moveTo>
                    <a:pt x="21837" y="0"/>
                  </a:moveTo>
                  <a:cubicBezTo>
                    <a:pt x="9773" y="3"/>
                    <a:pt x="-4" y="9786"/>
                    <a:pt x="0" y="21850"/>
                  </a:cubicBezTo>
                  <a:cubicBezTo>
                    <a:pt x="4" y="33914"/>
                    <a:pt x="9786" y="43692"/>
                    <a:pt x="21851" y="43688"/>
                  </a:cubicBezTo>
                  <a:cubicBezTo>
                    <a:pt x="33912" y="43685"/>
                    <a:pt x="43688" y="33906"/>
                    <a:pt x="43688" y="21844"/>
                  </a:cubicBezTo>
                  <a:cubicBezTo>
                    <a:pt x="43692" y="9784"/>
                    <a:pt x="33917" y="3"/>
                    <a:pt x="21857" y="0"/>
                  </a:cubicBezTo>
                  <a:cubicBezTo>
                    <a:pt x="21851" y="0"/>
                    <a:pt x="21844" y="0"/>
                    <a:pt x="218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
            <p:cNvSpPr/>
            <p:nvPr/>
          </p:nvSpPr>
          <p:spPr>
            <a:xfrm>
              <a:off x="8061642" y="5632450"/>
              <a:ext cx="44450" cy="44450"/>
            </a:xfrm>
            <a:custGeom>
              <a:avLst/>
              <a:gdLst/>
              <a:ahLst/>
              <a:cxnLst/>
              <a:rect l="l" t="t" r="r" b="b"/>
              <a:pathLst>
                <a:path w="44450" h="44450" extrusionOk="0">
                  <a:moveTo>
                    <a:pt x="23368" y="0"/>
                  </a:moveTo>
                  <a:cubicBezTo>
                    <a:pt x="10463" y="0"/>
                    <a:pt x="0" y="10462"/>
                    <a:pt x="0" y="23368"/>
                  </a:cubicBezTo>
                  <a:cubicBezTo>
                    <a:pt x="0" y="36274"/>
                    <a:pt x="10462" y="46736"/>
                    <a:pt x="23368" y="46736"/>
                  </a:cubicBezTo>
                  <a:cubicBezTo>
                    <a:pt x="36274" y="46736"/>
                    <a:pt x="46737" y="36274"/>
                    <a:pt x="46737" y="23368"/>
                  </a:cubicBezTo>
                  <a:cubicBezTo>
                    <a:pt x="46741" y="10466"/>
                    <a:pt x="36284" y="3"/>
                    <a:pt x="23382" y="0"/>
                  </a:cubicBezTo>
                  <a:cubicBezTo>
                    <a:pt x="23378" y="0"/>
                    <a:pt x="23373" y="0"/>
                    <a:pt x="233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1"/>
            <p:cNvSpPr/>
            <p:nvPr/>
          </p:nvSpPr>
          <p:spPr>
            <a:xfrm>
              <a:off x="8138973" y="6449397"/>
              <a:ext cx="44450" cy="44450"/>
            </a:xfrm>
            <a:custGeom>
              <a:avLst/>
              <a:gdLst/>
              <a:ahLst/>
              <a:cxnLst/>
              <a:rect l="l" t="t" r="r" b="b"/>
              <a:pathLst>
                <a:path w="44450" h="44450" extrusionOk="0">
                  <a:moveTo>
                    <a:pt x="23952" y="0"/>
                  </a:moveTo>
                  <a:cubicBezTo>
                    <a:pt x="10723" y="0"/>
                    <a:pt x="0" y="10724"/>
                    <a:pt x="0" y="23952"/>
                  </a:cubicBezTo>
                  <a:cubicBezTo>
                    <a:pt x="0" y="37180"/>
                    <a:pt x="10724" y="47904"/>
                    <a:pt x="23952" y="47904"/>
                  </a:cubicBezTo>
                  <a:cubicBezTo>
                    <a:pt x="37181" y="47904"/>
                    <a:pt x="47904" y="37180"/>
                    <a:pt x="47904" y="23952"/>
                  </a:cubicBezTo>
                  <a:cubicBezTo>
                    <a:pt x="47904" y="10724"/>
                    <a:pt x="37180" y="0"/>
                    <a:pt x="2395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1"/>
            <p:cNvSpPr/>
            <p:nvPr/>
          </p:nvSpPr>
          <p:spPr>
            <a:xfrm>
              <a:off x="7841215" y="2717400"/>
              <a:ext cx="63500" cy="63500"/>
            </a:xfrm>
            <a:custGeom>
              <a:avLst/>
              <a:gdLst/>
              <a:ahLst/>
              <a:cxnLst/>
              <a:rect l="l" t="t" r="r" b="b"/>
              <a:pathLst>
                <a:path w="63500" h="63500" extrusionOk="0">
                  <a:moveTo>
                    <a:pt x="65418" y="32702"/>
                  </a:moveTo>
                  <a:cubicBezTo>
                    <a:pt x="65414" y="14638"/>
                    <a:pt x="50767" y="-3"/>
                    <a:pt x="32703" y="0"/>
                  </a:cubicBezTo>
                  <a:cubicBezTo>
                    <a:pt x="14638" y="3"/>
                    <a:pt x="-3" y="14651"/>
                    <a:pt x="0" y="32715"/>
                  </a:cubicBezTo>
                  <a:cubicBezTo>
                    <a:pt x="4" y="50775"/>
                    <a:pt x="14643" y="65414"/>
                    <a:pt x="32703" y="65418"/>
                  </a:cubicBezTo>
                  <a:cubicBezTo>
                    <a:pt x="50764" y="65425"/>
                    <a:pt x="65411" y="50789"/>
                    <a:pt x="65418" y="32728"/>
                  </a:cubicBezTo>
                  <a:cubicBezTo>
                    <a:pt x="65418" y="32719"/>
                    <a:pt x="65418" y="32711"/>
                    <a:pt x="65418" y="3270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
            <p:cNvSpPr/>
            <p:nvPr/>
          </p:nvSpPr>
          <p:spPr>
            <a:xfrm>
              <a:off x="8087099" y="5254758"/>
              <a:ext cx="12700" cy="12700"/>
            </a:xfrm>
            <a:custGeom>
              <a:avLst/>
              <a:gdLst/>
              <a:ahLst/>
              <a:cxnLst/>
              <a:rect l="l" t="t" r="r" b="b"/>
              <a:pathLst>
                <a:path w="12700" h="12700" extrusionOk="0">
                  <a:moveTo>
                    <a:pt x="18962" y="9480"/>
                  </a:moveTo>
                  <a:cubicBezTo>
                    <a:pt x="18962" y="4244"/>
                    <a:pt x="14717" y="0"/>
                    <a:pt x="9481" y="0"/>
                  </a:cubicBezTo>
                  <a:cubicBezTo>
                    <a:pt x="4245" y="0"/>
                    <a:pt x="0" y="4245"/>
                    <a:pt x="0" y="9480"/>
                  </a:cubicBezTo>
                  <a:cubicBezTo>
                    <a:pt x="0" y="14717"/>
                    <a:pt x="4245" y="18961"/>
                    <a:pt x="9481" y="18961"/>
                  </a:cubicBezTo>
                  <a:cubicBezTo>
                    <a:pt x="14717" y="18961"/>
                    <a:pt x="18962" y="14716"/>
                    <a:pt x="18962" y="94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
            <p:cNvSpPr/>
            <p:nvPr/>
          </p:nvSpPr>
          <p:spPr>
            <a:xfrm>
              <a:off x="7795685" y="2468658"/>
              <a:ext cx="31750" cy="31750"/>
            </a:xfrm>
            <a:custGeom>
              <a:avLst/>
              <a:gdLst/>
              <a:ahLst/>
              <a:cxnLst/>
              <a:rect l="l" t="t" r="r" b="b"/>
              <a:pathLst>
                <a:path w="31750" h="31750" extrusionOk="0">
                  <a:moveTo>
                    <a:pt x="16764" y="0"/>
                  </a:moveTo>
                  <a:cubicBezTo>
                    <a:pt x="7506" y="0"/>
                    <a:pt x="0" y="7506"/>
                    <a:pt x="0" y="16764"/>
                  </a:cubicBezTo>
                  <a:cubicBezTo>
                    <a:pt x="0" y="26023"/>
                    <a:pt x="7506" y="33528"/>
                    <a:pt x="16764" y="33528"/>
                  </a:cubicBezTo>
                  <a:cubicBezTo>
                    <a:pt x="26022" y="33528"/>
                    <a:pt x="33528" y="26023"/>
                    <a:pt x="33528" y="16764"/>
                  </a:cubicBezTo>
                  <a:cubicBezTo>
                    <a:pt x="33532" y="7509"/>
                    <a:pt x="26032" y="4"/>
                    <a:pt x="16777" y="0"/>
                  </a:cubicBezTo>
                  <a:cubicBezTo>
                    <a:pt x="16773" y="0"/>
                    <a:pt x="16769" y="0"/>
                    <a:pt x="167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
            <p:cNvSpPr/>
            <p:nvPr/>
          </p:nvSpPr>
          <p:spPr>
            <a:xfrm>
              <a:off x="7834268" y="2091785"/>
              <a:ext cx="50800" cy="50800"/>
            </a:xfrm>
            <a:custGeom>
              <a:avLst/>
              <a:gdLst/>
              <a:ahLst/>
              <a:cxnLst/>
              <a:rect l="l" t="t" r="r" b="b"/>
              <a:pathLst>
                <a:path w="50800" h="50800" extrusionOk="0">
                  <a:moveTo>
                    <a:pt x="26518" y="53048"/>
                  </a:moveTo>
                  <a:cubicBezTo>
                    <a:pt x="41166" y="53051"/>
                    <a:pt x="53045" y="41179"/>
                    <a:pt x="53048" y="26530"/>
                  </a:cubicBezTo>
                  <a:cubicBezTo>
                    <a:pt x="53052" y="11882"/>
                    <a:pt x="41179" y="3"/>
                    <a:pt x="26530" y="0"/>
                  </a:cubicBezTo>
                  <a:cubicBezTo>
                    <a:pt x="11881" y="-3"/>
                    <a:pt x="3" y="11869"/>
                    <a:pt x="0" y="26518"/>
                  </a:cubicBezTo>
                  <a:cubicBezTo>
                    <a:pt x="0" y="26520"/>
                    <a:pt x="0" y="26522"/>
                    <a:pt x="0" y="26524"/>
                  </a:cubicBezTo>
                  <a:cubicBezTo>
                    <a:pt x="-4" y="41169"/>
                    <a:pt x="11866" y="53044"/>
                    <a:pt x="26512" y="53048"/>
                  </a:cubicBezTo>
                  <a:cubicBezTo>
                    <a:pt x="26514" y="53048"/>
                    <a:pt x="26515" y="53048"/>
                    <a:pt x="26518" y="530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
            <p:cNvSpPr/>
            <p:nvPr/>
          </p:nvSpPr>
          <p:spPr>
            <a:xfrm>
              <a:off x="8224386" y="3649345"/>
              <a:ext cx="12700" cy="12700"/>
            </a:xfrm>
            <a:custGeom>
              <a:avLst/>
              <a:gdLst/>
              <a:ahLst/>
              <a:cxnLst/>
              <a:rect l="l" t="t" r="r" b="b"/>
              <a:pathLst>
                <a:path w="12700" h="12700" extrusionOk="0">
                  <a:moveTo>
                    <a:pt x="9023" y="0"/>
                  </a:moveTo>
                  <a:cubicBezTo>
                    <a:pt x="4040" y="0"/>
                    <a:pt x="0" y="4040"/>
                    <a:pt x="0" y="9023"/>
                  </a:cubicBezTo>
                  <a:cubicBezTo>
                    <a:pt x="0" y="14007"/>
                    <a:pt x="4040" y="18047"/>
                    <a:pt x="9023" y="18047"/>
                  </a:cubicBezTo>
                  <a:cubicBezTo>
                    <a:pt x="14007" y="18047"/>
                    <a:pt x="18047" y="14007"/>
                    <a:pt x="18047" y="9023"/>
                  </a:cubicBezTo>
                  <a:cubicBezTo>
                    <a:pt x="18047" y="4040"/>
                    <a:pt x="14007" y="0"/>
                    <a:pt x="90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1"/>
            <p:cNvSpPr/>
            <p:nvPr/>
          </p:nvSpPr>
          <p:spPr>
            <a:xfrm>
              <a:off x="8709393" y="3407168"/>
              <a:ext cx="38100" cy="38100"/>
            </a:xfrm>
            <a:custGeom>
              <a:avLst/>
              <a:gdLst/>
              <a:ahLst/>
              <a:cxnLst/>
              <a:rect l="l" t="t" r="r" b="b"/>
              <a:pathLst>
                <a:path w="38100" h="38100" extrusionOk="0">
                  <a:moveTo>
                    <a:pt x="20536" y="41085"/>
                  </a:moveTo>
                  <a:cubicBezTo>
                    <a:pt x="31881" y="41088"/>
                    <a:pt x="41081" y="31894"/>
                    <a:pt x="41084" y="20549"/>
                  </a:cubicBezTo>
                  <a:cubicBezTo>
                    <a:pt x="41088" y="9204"/>
                    <a:pt x="31893" y="3"/>
                    <a:pt x="20548" y="0"/>
                  </a:cubicBezTo>
                  <a:cubicBezTo>
                    <a:pt x="9203" y="-3"/>
                    <a:pt x="3" y="9191"/>
                    <a:pt x="0" y="20536"/>
                  </a:cubicBezTo>
                  <a:cubicBezTo>
                    <a:pt x="0" y="20540"/>
                    <a:pt x="0" y="20544"/>
                    <a:pt x="0" y="20549"/>
                  </a:cubicBezTo>
                  <a:cubicBezTo>
                    <a:pt x="-4" y="31887"/>
                    <a:pt x="9185" y="41081"/>
                    <a:pt x="20524" y="41085"/>
                  </a:cubicBezTo>
                  <a:cubicBezTo>
                    <a:pt x="20527" y="41085"/>
                    <a:pt x="20532" y="41085"/>
                    <a:pt x="20536" y="41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
            <p:cNvSpPr/>
            <p:nvPr/>
          </p:nvSpPr>
          <p:spPr>
            <a:xfrm>
              <a:off x="8461077" y="5319395"/>
              <a:ext cx="57150" cy="57150"/>
            </a:xfrm>
            <a:custGeom>
              <a:avLst/>
              <a:gdLst/>
              <a:ahLst/>
              <a:cxnLst/>
              <a:rect l="l" t="t" r="r" b="b"/>
              <a:pathLst>
                <a:path w="57150" h="57150" extrusionOk="0">
                  <a:moveTo>
                    <a:pt x="28873" y="0"/>
                  </a:moveTo>
                  <a:cubicBezTo>
                    <a:pt x="12923" y="3"/>
                    <a:pt x="-4" y="12936"/>
                    <a:pt x="0" y="28886"/>
                  </a:cubicBezTo>
                  <a:cubicBezTo>
                    <a:pt x="4" y="44836"/>
                    <a:pt x="12936" y="57763"/>
                    <a:pt x="28886" y="57760"/>
                  </a:cubicBezTo>
                  <a:cubicBezTo>
                    <a:pt x="44833" y="57756"/>
                    <a:pt x="57759" y="44827"/>
                    <a:pt x="57759" y="28880"/>
                  </a:cubicBezTo>
                  <a:cubicBezTo>
                    <a:pt x="57763" y="12934"/>
                    <a:pt x="44838" y="4"/>
                    <a:pt x="28892" y="0"/>
                  </a:cubicBezTo>
                  <a:cubicBezTo>
                    <a:pt x="28886" y="0"/>
                    <a:pt x="28880" y="0"/>
                    <a:pt x="288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
            <p:cNvSpPr/>
            <p:nvPr/>
          </p:nvSpPr>
          <p:spPr>
            <a:xfrm>
              <a:off x="8423307" y="6592665"/>
              <a:ext cx="44450" cy="44450"/>
            </a:xfrm>
            <a:custGeom>
              <a:avLst/>
              <a:gdLst/>
              <a:ahLst/>
              <a:cxnLst/>
              <a:rect l="l" t="t" r="r" b="b"/>
              <a:pathLst>
                <a:path w="44450" h="44450" extrusionOk="0">
                  <a:moveTo>
                    <a:pt x="23844" y="0"/>
                  </a:moveTo>
                  <a:cubicBezTo>
                    <a:pt x="10679" y="-4"/>
                    <a:pt x="4" y="10666"/>
                    <a:pt x="0" y="23832"/>
                  </a:cubicBezTo>
                  <a:cubicBezTo>
                    <a:pt x="-4" y="36997"/>
                    <a:pt x="10666" y="47672"/>
                    <a:pt x="23832" y="47676"/>
                  </a:cubicBezTo>
                  <a:cubicBezTo>
                    <a:pt x="36997" y="47680"/>
                    <a:pt x="47672" y="37010"/>
                    <a:pt x="47676" y="23844"/>
                  </a:cubicBezTo>
                  <a:cubicBezTo>
                    <a:pt x="47676" y="23842"/>
                    <a:pt x="47676" y="23840"/>
                    <a:pt x="47676" y="23838"/>
                  </a:cubicBezTo>
                  <a:cubicBezTo>
                    <a:pt x="47680" y="10676"/>
                    <a:pt x="37012" y="4"/>
                    <a:pt x="23851" y="0"/>
                  </a:cubicBezTo>
                  <a:cubicBezTo>
                    <a:pt x="23849" y="0"/>
                    <a:pt x="23847" y="0"/>
                    <a:pt x="238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1"/>
            <p:cNvSpPr/>
            <p:nvPr/>
          </p:nvSpPr>
          <p:spPr>
            <a:xfrm>
              <a:off x="8705977" y="2606973"/>
              <a:ext cx="38100" cy="38100"/>
            </a:xfrm>
            <a:custGeom>
              <a:avLst/>
              <a:gdLst/>
              <a:ahLst/>
              <a:cxnLst/>
              <a:rect l="l" t="t" r="r" b="b"/>
              <a:pathLst>
                <a:path w="38100" h="38100" extrusionOk="0">
                  <a:moveTo>
                    <a:pt x="20320" y="40640"/>
                  </a:moveTo>
                  <a:cubicBezTo>
                    <a:pt x="31542" y="40640"/>
                    <a:pt x="40639" y="31543"/>
                    <a:pt x="40639" y="20320"/>
                  </a:cubicBezTo>
                  <a:cubicBezTo>
                    <a:pt x="40639" y="9098"/>
                    <a:pt x="31541" y="0"/>
                    <a:pt x="20320" y="0"/>
                  </a:cubicBezTo>
                  <a:cubicBezTo>
                    <a:pt x="9097" y="0"/>
                    <a:pt x="0" y="9098"/>
                    <a:pt x="0" y="20320"/>
                  </a:cubicBezTo>
                  <a:cubicBezTo>
                    <a:pt x="0" y="31542"/>
                    <a:pt x="9098" y="40640"/>
                    <a:pt x="20320" y="406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1"/>
            <p:cNvSpPr/>
            <p:nvPr/>
          </p:nvSpPr>
          <p:spPr>
            <a:xfrm>
              <a:off x="8539423" y="808850"/>
              <a:ext cx="31750" cy="31750"/>
            </a:xfrm>
            <a:custGeom>
              <a:avLst/>
              <a:gdLst/>
              <a:ahLst/>
              <a:cxnLst/>
              <a:rect l="l" t="t" r="r" b="b"/>
              <a:pathLst>
                <a:path w="31750" h="31750" extrusionOk="0">
                  <a:moveTo>
                    <a:pt x="16828" y="33668"/>
                  </a:moveTo>
                  <a:cubicBezTo>
                    <a:pt x="26125" y="33671"/>
                    <a:pt x="33665" y="26137"/>
                    <a:pt x="33668" y="16840"/>
                  </a:cubicBezTo>
                  <a:cubicBezTo>
                    <a:pt x="33672" y="7543"/>
                    <a:pt x="26137" y="3"/>
                    <a:pt x="16840" y="0"/>
                  </a:cubicBezTo>
                  <a:cubicBezTo>
                    <a:pt x="7543" y="-3"/>
                    <a:pt x="3" y="7530"/>
                    <a:pt x="0" y="16828"/>
                  </a:cubicBezTo>
                  <a:cubicBezTo>
                    <a:pt x="0" y="16830"/>
                    <a:pt x="0" y="16832"/>
                    <a:pt x="0" y="16834"/>
                  </a:cubicBezTo>
                  <a:cubicBezTo>
                    <a:pt x="-4" y="26128"/>
                    <a:pt x="7527" y="33664"/>
                    <a:pt x="16821" y="33668"/>
                  </a:cubicBezTo>
                  <a:cubicBezTo>
                    <a:pt x="16824" y="33668"/>
                    <a:pt x="16825" y="33668"/>
                    <a:pt x="16828" y="3366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
            <p:cNvSpPr/>
            <p:nvPr/>
          </p:nvSpPr>
          <p:spPr>
            <a:xfrm>
              <a:off x="8315319" y="1829613"/>
              <a:ext cx="38100" cy="38100"/>
            </a:xfrm>
            <a:custGeom>
              <a:avLst/>
              <a:gdLst/>
              <a:ahLst/>
              <a:cxnLst/>
              <a:rect l="l" t="t" r="r" b="b"/>
              <a:pathLst>
                <a:path w="38100" h="38100" extrusionOk="0">
                  <a:moveTo>
                    <a:pt x="21463" y="0"/>
                  </a:moveTo>
                  <a:cubicBezTo>
                    <a:pt x="9609" y="0"/>
                    <a:pt x="0" y="9609"/>
                    <a:pt x="0" y="21463"/>
                  </a:cubicBezTo>
                  <a:cubicBezTo>
                    <a:pt x="0" y="33317"/>
                    <a:pt x="9609" y="42926"/>
                    <a:pt x="21463" y="42926"/>
                  </a:cubicBezTo>
                  <a:cubicBezTo>
                    <a:pt x="33317" y="42926"/>
                    <a:pt x="42926" y="33317"/>
                    <a:pt x="42926" y="21463"/>
                  </a:cubicBezTo>
                  <a:cubicBezTo>
                    <a:pt x="42933" y="9616"/>
                    <a:pt x="33335" y="7"/>
                    <a:pt x="21489" y="0"/>
                  </a:cubicBezTo>
                  <a:cubicBezTo>
                    <a:pt x="21480" y="0"/>
                    <a:pt x="21472" y="0"/>
                    <a:pt x="2146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1"/>
            <p:cNvSpPr/>
            <p:nvPr/>
          </p:nvSpPr>
          <p:spPr>
            <a:xfrm>
              <a:off x="8251058" y="901662"/>
              <a:ext cx="50800" cy="50800"/>
            </a:xfrm>
            <a:custGeom>
              <a:avLst/>
              <a:gdLst/>
              <a:ahLst/>
              <a:cxnLst/>
              <a:rect l="l" t="t" r="r" b="b"/>
              <a:pathLst>
                <a:path w="50800" h="50800" extrusionOk="0">
                  <a:moveTo>
                    <a:pt x="52679" y="26340"/>
                  </a:moveTo>
                  <a:cubicBezTo>
                    <a:pt x="52679" y="11793"/>
                    <a:pt x="40886" y="0"/>
                    <a:pt x="26339" y="0"/>
                  </a:cubicBezTo>
                  <a:cubicBezTo>
                    <a:pt x="11792" y="0"/>
                    <a:pt x="0" y="11793"/>
                    <a:pt x="0" y="26340"/>
                  </a:cubicBezTo>
                  <a:cubicBezTo>
                    <a:pt x="0" y="40887"/>
                    <a:pt x="11793" y="52680"/>
                    <a:pt x="26339" y="52680"/>
                  </a:cubicBezTo>
                  <a:cubicBezTo>
                    <a:pt x="40883" y="52683"/>
                    <a:pt x="52676" y="40896"/>
                    <a:pt x="52679" y="26352"/>
                  </a:cubicBezTo>
                  <a:cubicBezTo>
                    <a:pt x="52679" y="26348"/>
                    <a:pt x="52679" y="26344"/>
                    <a:pt x="52679" y="26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1"/>
            <p:cNvSpPr/>
            <p:nvPr/>
          </p:nvSpPr>
          <p:spPr>
            <a:xfrm>
              <a:off x="8285811" y="2419426"/>
              <a:ext cx="38100" cy="38100"/>
            </a:xfrm>
            <a:custGeom>
              <a:avLst/>
              <a:gdLst/>
              <a:ahLst/>
              <a:cxnLst/>
              <a:rect l="l" t="t" r="r" b="b"/>
              <a:pathLst>
                <a:path w="38100" h="38100" extrusionOk="0">
                  <a:moveTo>
                    <a:pt x="21139" y="0"/>
                  </a:moveTo>
                  <a:cubicBezTo>
                    <a:pt x="9465" y="0"/>
                    <a:pt x="0" y="9464"/>
                    <a:pt x="0" y="21139"/>
                  </a:cubicBezTo>
                  <a:cubicBezTo>
                    <a:pt x="0" y="32814"/>
                    <a:pt x="9465" y="42278"/>
                    <a:pt x="21139" y="42278"/>
                  </a:cubicBezTo>
                  <a:cubicBezTo>
                    <a:pt x="32814" y="42278"/>
                    <a:pt x="42278" y="32814"/>
                    <a:pt x="42278" y="21139"/>
                  </a:cubicBezTo>
                  <a:cubicBezTo>
                    <a:pt x="42282" y="9468"/>
                    <a:pt x="32823" y="3"/>
                    <a:pt x="21151" y="0"/>
                  </a:cubicBezTo>
                  <a:cubicBezTo>
                    <a:pt x="21148" y="0"/>
                    <a:pt x="21143" y="0"/>
                    <a:pt x="211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1"/>
            <p:cNvSpPr/>
            <p:nvPr/>
          </p:nvSpPr>
          <p:spPr>
            <a:xfrm>
              <a:off x="10176104" y="6559493"/>
              <a:ext cx="50800" cy="50800"/>
            </a:xfrm>
            <a:custGeom>
              <a:avLst/>
              <a:gdLst/>
              <a:ahLst/>
              <a:cxnLst/>
              <a:rect l="l" t="t" r="r" b="b"/>
              <a:pathLst>
                <a:path w="50800" h="50800" extrusionOk="0">
                  <a:moveTo>
                    <a:pt x="26638" y="0"/>
                  </a:moveTo>
                  <a:cubicBezTo>
                    <a:pt x="11926" y="0"/>
                    <a:pt x="0" y="11926"/>
                    <a:pt x="0" y="26638"/>
                  </a:cubicBezTo>
                  <a:cubicBezTo>
                    <a:pt x="0" y="41350"/>
                    <a:pt x="11926" y="53276"/>
                    <a:pt x="26638" y="53276"/>
                  </a:cubicBezTo>
                  <a:cubicBezTo>
                    <a:pt x="41350" y="53276"/>
                    <a:pt x="53276" y="41349"/>
                    <a:pt x="53276" y="26638"/>
                  </a:cubicBezTo>
                  <a:cubicBezTo>
                    <a:pt x="53276" y="26636"/>
                    <a:pt x="53276" y="26634"/>
                    <a:pt x="53276" y="26632"/>
                  </a:cubicBezTo>
                  <a:cubicBezTo>
                    <a:pt x="53276" y="11923"/>
                    <a:pt x="41353" y="0"/>
                    <a:pt x="26644" y="0"/>
                  </a:cubicBezTo>
                  <a:cubicBezTo>
                    <a:pt x="26642" y="0"/>
                    <a:pt x="26640" y="0"/>
                    <a:pt x="266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1"/>
            <p:cNvSpPr/>
            <p:nvPr/>
          </p:nvSpPr>
          <p:spPr>
            <a:xfrm>
              <a:off x="11090484" y="5157921"/>
              <a:ext cx="50800" cy="50800"/>
            </a:xfrm>
            <a:custGeom>
              <a:avLst/>
              <a:gdLst/>
              <a:ahLst/>
              <a:cxnLst/>
              <a:rect l="l" t="t" r="r" b="b"/>
              <a:pathLst>
                <a:path w="50800" h="50800" extrusionOk="0">
                  <a:moveTo>
                    <a:pt x="27419" y="0"/>
                  </a:moveTo>
                  <a:cubicBezTo>
                    <a:pt x="12280" y="-3"/>
                    <a:pt x="3" y="12267"/>
                    <a:pt x="0" y="27406"/>
                  </a:cubicBezTo>
                  <a:cubicBezTo>
                    <a:pt x="-4" y="42546"/>
                    <a:pt x="12267" y="54822"/>
                    <a:pt x="27407" y="54826"/>
                  </a:cubicBezTo>
                  <a:cubicBezTo>
                    <a:pt x="42546" y="54829"/>
                    <a:pt x="54823" y="42559"/>
                    <a:pt x="54826" y="27419"/>
                  </a:cubicBezTo>
                  <a:cubicBezTo>
                    <a:pt x="54826" y="27417"/>
                    <a:pt x="54826" y="27415"/>
                    <a:pt x="54826" y="27413"/>
                  </a:cubicBezTo>
                  <a:cubicBezTo>
                    <a:pt x="54830" y="12277"/>
                    <a:pt x="42562" y="3"/>
                    <a:pt x="27426" y="0"/>
                  </a:cubicBezTo>
                  <a:cubicBezTo>
                    <a:pt x="27424" y="0"/>
                    <a:pt x="27422" y="0"/>
                    <a:pt x="2742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1"/>
            <p:cNvSpPr/>
            <p:nvPr/>
          </p:nvSpPr>
          <p:spPr>
            <a:xfrm>
              <a:off x="11407311" y="436385"/>
              <a:ext cx="25400" cy="25400"/>
            </a:xfrm>
            <a:custGeom>
              <a:avLst/>
              <a:gdLst/>
              <a:ahLst/>
              <a:cxnLst/>
              <a:rect l="l" t="t" r="r" b="b"/>
              <a:pathLst>
                <a:path w="25400" h="25400" extrusionOk="0">
                  <a:moveTo>
                    <a:pt x="28601" y="14307"/>
                  </a:moveTo>
                  <a:cubicBezTo>
                    <a:pt x="28604" y="6409"/>
                    <a:pt x="22205" y="3"/>
                    <a:pt x="14307" y="0"/>
                  </a:cubicBezTo>
                  <a:cubicBezTo>
                    <a:pt x="6409" y="-3"/>
                    <a:pt x="4" y="6396"/>
                    <a:pt x="0" y="14294"/>
                  </a:cubicBezTo>
                  <a:cubicBezTo>
                    <a:pt x="-4" y="22192"/>
                    <a:pt x="6396" y="28597"/>
                    <a:pt x="14294" y="28600"/>
                  </a:cubicBezTo>
                  <a:cubicBezTo>
                    <a:pt x="14296" y="28600"/>
                    <a:pt x="14298" y="28600"/>
                    <a:pt x="14300" y="28600"/>
                  </a:cubicBezTo>
                  <a:cubicBezTo>
                    <a:pt x="22196" y="28600"/>
                    <a:pt x="28597" y="22202"/>
                    <a:pt x="28600" y="143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
            <p:cNvSpPr/>
            <p:nvPr/>
          </p:nvSpPr>
          <p:spPr>
            <a:xfrm>
              <a:off x="11086465" y="2557278"/>
              <a:ext cx="57150" cy="57150"/>
            </a:xfrm>
            <a:custGeom>
              <a:avLst/>
              <a:gdLst/>
              <a:ahLst/>
              <a:cxnLst/>
              <a:rect l="l" t="t" r="r" b="b"/>
              <a:pathLst>
                <a:path w="57150" h="57150" extrusionOk="0">
                  <a:moveTo>
                    <a:pt x="30867" y="61747"/>
                  </a:moveTo>
                  <a:cubicBezTo>
                    <a:pt x="47918" y="61751"/>
                    <a:pt x="61744" y="47931"/>
                    <a:pt x="61747" y="30880"/>
                  </a:cubicBezTo>
                  <a:cubicBezTo>
                    <a:pt x="61751" y="13829"/>
                    <a:pt x="47931" y="3"/>
                    <a:pt x="30880" y="0"/>
                  </a:cubicBezTo>
                  <a:cubicBezTo>
                    <a:pt x="13829" y="-3"/>
                    <a:pt x="4" y="13816"/>
                    <a:pt x="0" y="30867"/>
                  </a:cubicBezTo>
                  <a:cubicBezTo>
                    <a:pt x="0" y="30872"/>
                    <a:pt x="0" y="30876"/>
                    <a:pt x="0" y="30880"/>
                  </a:cubicBezTo>
                  <a:cubicBezTo>
                    <a:pt x="-7" y="47921"/>
                    <a:pt x="13801" y="61740"/>
                    <a:pt x="30842" y="61747"/>
                  </a:cubicBezTo>
                  <a:cubicBezTo>
                    <a:pt x="30851" y="61747"/>
                    <a:pt x="30859" y="61747"/>
                    <a:pt x="30868" y="617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
            <p:cNvSpPr/>
            <p:nvPr/>
          </p:nvSpPr>
          <p:spPr>
            <a:xfrm>
              <a:off x="11432725" y="6649250"/>
              <a:ext cx="50800" cy="50800"/>
            </a:xfrm>
            <a:custGeom>
              <a:avLst/>
              <a:gdLst/>
              <a:ahLst/>
              <a:cxnLst/>
              <a:rect l="l" t="t" r="r" b="b"/>
              <a:pathLst>
                <a:path w="50800" h="50800" extrusionOk="0">
                  <a:moveTo>
                    <a:pt x="28391" y="0"/>
                  </a:moveTo>
                  <a:cubicBezTo>
                    <a:pt x="12711" y="0"/>
                    <a:pt x="0" y="12711"/>
                    <a:pt x="0" y="28391"/>
                  </a:cubicBezTo>
                  <a:cubicBezTo>
                    <a:pt x="0" y="44070"/>
                    <a:pt x="12711" y="56781"/>
                    <a:pt x="28391" y="56781"/>
                  </a:cubicBezTo>
                  <a:cubicBezTo>
                    <a:pt x="44070" y="56781"/>
                    <a:pt x="56781" y="44070"/>
                    <a:pt x="56781" y="28391"/>
                  </a:cubicBezTo>
                  <a:cubicBezTo>
                    <a:pt x="56785" y="12714"/>
                    <a:pt x="44079" y="3"/>
                    <a:pt x="28403" y="0"/>
                  </a:cubicBezTo>
                  <a:cubicBezTo>
                    <a:pt x="28399" y="0"/>
                    <a:pt x="28394" y="0"/>
                    <a:pt x="283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1"/>
            <p:cNvSpPr/>
            <p:nvPr/>
          </p:nvSpPr>
          <p:spPr>
            <a:xfrm>
              <a:off x="10969911" y="4654595"/>
              <a:ext cx="50800" cy="50800"/>
            </a:xfrm>
            <a:custGeom>
              <a:avLst/>
              <a:gdLst/>
              <a:ahLst/>
              <a:cxnLst/>
              <a:rect l="l" t="t" r="r" b="b"/>
              <a:pathLst>
                <a:path w="50800" h="50800" extrusionOk="0">
                  <a:moveTo>
                    <a:pt x="25400" y="0"/>
                  </a:moveTo>
                  <a:cubicBezTo>
                    <a:pt x="11372" y="0"/>
                    <a:pt x="0" y="11372"/>
                    <a:pt x="0" y="25400"/>
                  </a:cubicBezTo>
                  <a:cubicBezTo>
                    <a:pt x="0" y="39428"/>
                    <a:pt x="11372" y="50800"/>
                    <a:pt x="25400" y="50800"/>
                  </a:cubicBezTo>
                  <a:cubicBezTo>
                    <a:pt x="39428" y="50800"/>
                    <a:pt x="50800" y="39428"/>
                    <a:pt x="50800" y="25400"/>
                  </a:cubicBezTo>
                  <a:cubicBezTo>
                    <a:pt x="50800" y="11372"/>
                    <a:pt x="39428" y="0"/>
                    <a:pt x="254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1"/>
            <p:cNvSpPr/>
            <p:nvPr/>
          </p:nvSpPr>
          <p:spPr>
            <a:xfrm>
              <a:off x="11015790" y="719811"/>
              <a:ext cx="50800" cy="50800"/>
            </a:xfrm>
            <a:custGeom>
              <a:avLst/>
              <a:gdLst/>
              <a:ahLst/>
              <a:cxnLst/>
              <a:rect l="l" t="t" r="r" b="b"/>
              <a:pathLst>
                <a:path w="50800" h="50800" extrusionOk="0">
                  <a:moveTo>
                    <a:pt x="26339" y="0"/>
                  </a:moveTo>
                  <a:cubicBezTo>
                    <a:pt x="11796" y="-3"/>
                    <a:pt x="3" y="11784"/>
                    <a:pt x="0" y="26327"/>
                  </a:cubicBezTo>
                  <a:cubicBezTo>
                    <a:pt x="-4" y="40871"/>
                    <a:pt x="11784" y="52663"/>
                    <a:pt x="26327" y="52667"/>
                  </a:cubicBezTo>
                  <a:cubicBezTo>
                    <a:pt x="40870" y="52670"/>
                    <a:pt x="52663" y="40883"/>
                    <a:pt x="52667" y="26340"/>
                  </a:cubicBezTo>
                  <a:cubicBezTo>
                    <a:pt x="52667" y="26336"/>
                    <a:pt x="52667" y="26331"/>
                    <a:pt x="52667" y="26327"/>
                  </a:cubicBezTo>
                  <a:cubicBezTo>
                    <a:pt x="52670" y="11791"/>
                    <a:pt x="40889" y="4"/>
                    <a:pt x="26352" y="0"/>
                  </a:cubicBezTo>
                  <a:cubicBezTo>
                    <a:pt x="26348" y="0"/>
                    <a:pt x="26343" y="0"/>
                    <a:pt x="263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1"/>
            <p:cNvSpPr/>
            <p:nvPr/>
          </p:nvSpPr>
          <p:spPr>
            <a:xfrm>
              <a:off x="11023943" y="5083480"/>
              <a:ext cx="38100" cy="38100"/>
            </a:xfrm>
            <a:custGeom>
              <a:avLst/>
              <a:gdLst/>
              <a:ahLst/>
              <a:cxnLst/>
              <a:rect l="l" t="t" r="r" b="b"/>
              <a:pathLst>
                <a:path w="38100" h="38100" extrusionOk="0">
                  <a:moveTo>
                    <a:pt x="21298" y="0"/>
                  </a:moveTo>
                  <a:cubicBezTo>
                    <a:pt x="9539" y="-3"/>
                    <a:pt x="4" y="9526"/>
                    <a:pt x="0" y="21285"/>
                  </a:cubicBezTo>
                  <a:cubicBezTo>
                    <a:pt x="-4" y="33044"/>
                    <a:pt x="9527" y="42580"/>
                    <a:pt x="21286" y="42583"/>
                  </a:cubicBezTo>
                  <a:cubicBezTo>
                    <a:pt x="33044" y="42587"/>
                    <a:pt x="42580" y="33057"/>
                    <a:pt x="42583" y="21298"/>
                  </a:cubicBezTo>
                  <a:cubicBezTo>
                    <a:pt x="42583" y="21296"/>
                    <a:pt x="42583" y="21294"/>
                    <a:pt x="42583" y="21292"/>
                  </a:cubicBezTo>
                  <a:cubicBezTo>
                    <a:pt x="42587" y="9536"/>
                    <a:pt x="33060" y="3"/>
                    <a:pt x="21305" y="0"/>
                  </a:cubicBezTo>
                  <a:cubicBezTo>
                    <a:pt x="21303" y="0"/>
                    <a:pt x="21301" y="0"/>
                    <a:pt x="212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1"/>
            <p:cNvSpPr/>
            <p:nvPr/>
          </p:nvSpPr>
          <p:spPr>
            <a:xfrm>
              <a:off x="10999121" y="4607820"/>
              <a:ext cx="19050" cy="19050"/>
            </a:xfrm>
            <a:custGeom>
              <a:avLst/>
              <a:gdLst/>
              <a:ahLst/>
              <a:cxnLst/>
              <a:rect l="l" t="t" r="r" b="b"/>
              <a:pathLst>
                <a:path w="19050" h="19050" extrusionOk="0">
                  <a:moveTo>
                    <a:pt x="11938" y="0"/>
                  </a:moveTo>
                  <a:cubicBezTo>
                    <a:pt x="5345" y="0"/>
                    <a:pt x="0" y="5345"/>
                    <a:pt x="0" y="11938"/>
                  </a:cubicBezTo>
                  <a:cubicBezTo>
                    <a:pt x="0" y="18531"/>
                    <a:pt x="5345" y="23876"/>
                    <a:pt x="11938" y="23876"/>
                  </a:cubicBezTo>
                  <a:cubicBezTo>
                    <a:pt x="18531" y="23876"/>
                    <a:pt x="23876" y="18531"/>
                    <a:pt x="23876" y="11938"/>
                  </a:cubicBezTo>
                  <a:cubicBezTo>
                    <a:pt x="23876" y="5345"/>
                    <a:pt x="18531" y="0"/>
                    <a:pt x="119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1"/>
            <p:cNvSpPr/>
            <p:nvPr/>
          </p:nvSpPr>
          <p:spPr>
            <a:xfrm>
              <a:off x="11041132" y="1203039"/>
              <a:ext cx="25400" cy="25400"/>
            </a:xfrm>
            <a:custGeom>
              <a:avLst/>
              <a:gdLst/>
              <a:ahLst/>
              <a:cxnLst/>
              <a:rect l="l" t="t" r="r" b="b"/>
              <a:pathLst>
                <a:path w="25400" h="25400" extrusionOk="0">
                  <a:moveTo>
                    <a:pt x="13157" y="0"/>
                  </a:moveTo>
                  <a:cubicBezTo>
                    <a:pt x="5891" y="0"/>
                    <a:pt x="0" y="5891"/>
                    <a:pt x="0" y="13157"/>
                  </a:cubicBezTo>
                  <a:cubicBezTo>
                    <a:pt x="0" y="20424"/>
                    <a:pt x="5890" y="26314"/>
                    <a:pt x="13157" y="26314"/>
                  </a:cubicBezTo>
                  <a:cubicBezTo>
                    <a:pt x="20424" y="26314"/>
                    <a:pt x="26315" y="20424"/>
                    <a:pt x="26315" y="13157"/>
                  </a:cubicBezTo>
                  <a:cubicBezTo>
                    <a:pt x="26319" y="5894"/>
                    <a:pt x="20433" y="4"/>
                    <a:pt x="13171" y="0"/>
                  </a:cubicBezTo>
                  <a:cubicBezTo>
                    <a:pt x="13167" y="0"/>
                    <a:pt x="13162" y="0"/>
                    <a:pt x="131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1"/>
            <p:cNvSpPr/>
            <p:nvPr/>
          </p:nvSpPr>
          <p:spPr>
            <a:xfrm>
              <a:off x="11421352" y="1859521"/>
              <a:ext cx="38100" cy="38100"/>
            </a:xfrm>
            <a:custGeom>
              <a:avLst/>
              <a:gdLst/>
              <a:ahLst/>
              <a:cxnLst/>
              <a:rect l="l" t="t" r="r" b="b"/>
              <a:pathLst>
                <a:path w="38100" h="38100" extrusionOk="0">
                  <a:moveTo>
                    <a:pt x="19685" y="39370"/>
                  </a:moveTo>
                  <a:cubicBezTo>
                    <a:pt x="30556" y="39370"/>
                    <a:pt x="39370" y="30557"/>
                    <a:pt x="39370" y="19685"/>
                  </a:cubicBezTo>
                  <a:cubicBezTo>
                    <a:pt x="39370" y="8813"/>
                    <a:pt x="30556" y="0"/>
                    <a:pt x="19685" y="0"/>
                  </a:cubicBezTo>
                  <a:cubicBezTo>
                    <a:pt x="8813" y="0"/>
                    <a:pt x="0" y="8813"/>
                    <a:pt x="0" y="19685"/>
                  </a:cubicBezTo>
                  <a:cubicBezTo>
                    <a:pt x="0" y="30557"/>
                    <a:pt x="8813" y="39370"/>
                    <a:pt x="19685" y="3937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1"/>
            <p:cNvSpPr/>
            <p:nvPr/>
          </p:nvSpPr>
          <p:spPr>
            <a:xfrm>
              <a:off x="11856713" y="3738702"/>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1"/>
            <p:cNvSpPr/>
            <p:nvPr/>
          </p:nvSpPr>
          <p:spPr>
            <a:xfrm>
              <a:off x="11931212" y="1631093"/>
              <a:ext cx="25400" cy="25400"/>
            </a:xfrm>
            <a:custGeom>
              <a:avLst/>
              <a:gdLst/>
              <a:ahLst/>
              <a:cxnLst/>
              <a:rect l="l" t="t" r="r" b="b"/>
              <a:pathLst>
                <a:path w="25400" h="25400" extrusionOk="0">
                  <a:moveTo>
                    <a:pt x="25591" y="12795"/>
                  </a:moveTo>
                  <a:cubicBezTo>
                    <a:pt x="25591" y="5729"/>
                    <a:pt x="19862" y="0"/>
                    <a:pt x="12795" y="0"/>
                  </a:cubicBezTo>
                  <a:cubicBezTo>
                    <a:pt x="5729" y="0"/>
                    <a:pt x="0" y="5729"/>
                    <a:pt x="0" y="12795"/>
                  </a:cubicBezTo>
                  <a:cubicBezTo>
                    <a:pt x="0" y="19862"/>
                    <a:pt x="5728" y="25591"/>
                    <a:pt x="12795" y="25591"/>
                  </a:cubicBezTo>
                  <a:cubicBezTo>
                    <a:pt x="19858" y="25594"/>
                    <a:pt x="25587" y="19871"/>
                    <a:pt x="25591" y="12808"/>
                  </a:cubicBezTo>
                  <a:cubicBezTo>
                    <a:pt x="25591" y="12804"/>
                    <a:pt x="25591" y="12800"/>
                    <a:pt x="25591" y="127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1"/>
            <p:cNvSpPr/>
            <p:nvPr/>
          </p:nvSpPr>
          <p:spPr>
            <a:xfrm>
              <a:off x="11941855" y="6243656"/>
              <a:ext cx="19050" cy="19050"/>
            </a:xfrm>
            <a:custGeom>
              <a:avLst/>
              <a:gdLst/>
              <a:ahLst/>
              <a:cxnLst/>
              <a:rect l="l" t="t" r="r" b="b"/>
              <a:pathLst>
                <a:path w="19050" h="19050" extrusionOk="0">
                  <a:moveTo>
                    <a:pt x="10496" y="0"/>
                  </a:moveTo>
                  <a:cubicBezTo>
                    <a:pt x="4699" y="0"/>
                    <a:pt x="0" y="4699"/>
                    <a:pt x="0" y="10497"/>
                  </a:cubicBezTo>
                  <a:cubicBezTo>
                    <a:pt x="0" y="16294"/>
                    <a:pt x="4700" y="20993"/>
                    <a:pt x="10496" y="20993"/>
                  </a:cubicBezTo>
                  <a:cubicBezTo>
                    <a:pt x="16294" y="20993"/>
                    <a:pt x="20993" y="16294"/>
                    <a:pt x="20993" y="10497"/>
                  </a:cubicBezTo>
                  <a:cubicBezTo>
                    <a:pt x="20993" y="10495"/>
                    <a:pt x="20993" y="10492"/>
                    <a:pt x="20993" y="10490"/>
                  </a:cubicBezTo>
                  <a:cubicBezTo>
                    <a:pt x="20993" y="4697"/>
                    <a:pt x="16296" y="0"/>
                    <a:pt x="10502" y="0"/>
                  </a:cubicBezTo>
                  <a:cubicBezTo>
                    <a:pt x="10500" y="0"/>
                    <a:pt x="10499" y="0"/>
                    <a:pt x="104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1"/>
            <p:cNvSpPr/>
            <p:nvPr/>
          </p:nvSpPr>
          <p:spPr>
            <a:xfrm>
              <a:off x="11552016" y="3767950"/>
              <a:ext cx="31750" cy="31750"/>
            </a:xfrm>
            <a:custGeom>
              <a:avLst/>
              <a:gdLst/>
              <a:ahLst/>
              <a:cxnLst/>
              <a:rect l="l" t="t" r="r" b="b"/>
              <a:pathLst>
                <a:path w="31750" h="31750" extrusionOk="0">
                  <a:moveTo>
                    <a:pt x="15989" y="31991"/>
                  </a:moveTo>
                  <a:cubicBezTo>
                    <a:pt x="24823" y="31995"/>
                    <a:pt x="31987" y="24836"/>
                    <a:pt x="31991" y="16002"/>
                  </a:cubicBezTo>
                  <a:cubicBezTo>
                    <a:pt x="31995" y="7168"/>
                    <a:pt x="24836" y="3"/>
                    <a:pt x="16002" y="0"/>
                  </a:cubicBezTo>
                  <a:cubicBezTo>
                    <a:pt x="7168" y="-3"/>
                    <a:pt x="4" y="7155"/>
                    <a:pt x="0" y="15989"/>
                  </a:cubicBezTo>
                  <a:cubicBezTo>
                    <a:pt x="0" y="15991"/>
                    <a:pt x="0" y="15994"/>
                    <a:pt x="0" y="15996"/>
                  </a:cubicBezTo>
                  <a:cubicBezTo>
                    <a:pt x="-4" y="24826"/>
                    <a:pt x="7152" y="31988"/>
                    <a:pt x="15983" y="31991"/>
                  </a:cubicBezTo>
                  <a:cubicBezTo>
                    <a:pt x="15985" y="31991"/>
                    <a:pt x="15987" y="31991"/>
                    <a:pt x="15989" y="3199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1"/>
            <p:cNvSpPr/>
            <p:nvPr/>
          </p:nvSpPr>
          <p:spPr>
            <a:xfrm>
              <a:off x="11548853" y="4813986"/>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6"/>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1"/>
            <p:cNvSpPr/>
            <p:nvPr/>
          </p:nvSpPr>
          <p:spPr>
            <a:xfrm>
              <a:off x="11576539" y="2127999"/>
              <a:ext cx="50800" cy="50800"/>
            </a:xfrm>
            <a:custGeom>
              <a:avLst/>
              <a:gdLst/>
              <a:ahLst/>
              <a:cxnLst/>
              <a:rect l="l" t="t" r="r" b="b"/>
              <a:pathLst>
                <a:path w="50800" h="50800" extrusionOk="0">
                  <a:moveTo>
                    <a:pt x="25724" y="0"/>
                  </a:moveTo>
                  <a:cubicBezTo>
                    <a:pt x="11517" y="0"/>
                    <a:pt x="0" y="11517"/>
                    <a:pt x="0" y="25724"/>
                  </a:cubicBezTo>
                  <a:cubicBezTo>
                    <a:pt x="0" y="39931"/>
                    <a:pt x="11517" y="51448"/>
                    <a:pt x="25724" y="51448"/>
                  </a:cubicBezTo>
                  <a:cubicBezTo>
                    <a:pt x="39931" y="51448"/>
                    <a:pt x="51448" y="39931"/>
                    <a:pt x="51448" y="25724"/>
                  </a:cubicBezTo>
                  <a:cubicBezTo>
                    <a:pt x="51452" y="11520"/>
                    <a:pt x="39940" y="3"/>
                    <a:pt x="25737" y="0"/>
                  </a:cubicBezTo>
                  <a:cubicBezTo>
                    <a:pt x="25733" y="0"/>
                    <a:pt x="25729" y="0"/>
                    <a:pt x="2572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1"/>
            <p:cNvSpPr/>
            <p:nvPr/>
          </p:nvSpPr>
          <p:spPr>
            <a:xfrm>
              <a:off x="9820059" y="3589223"/>
              <a:ext cx="38100" cy="38100"/>
            </a:xfrm>
            <a:custGeom>
              <a:avLst/>
              <a:gdLst/>
              <a:ahLst/>
              <a:cxnLst/>
              <a:rect l="l" t="t" r="r" b="b"/>
              <a:pathLst>
                <a:path w="38100" h="38100" extrusionOk="0">
                  <a:moveTo>
                    <a:pt x="19565" y="0"/>
                  </a:moveTo>
                  <a:cubicBezTo>
                    <a:pt x="8760" y="0"/>
                    <a:pt x="0" y="8759"/>
                    <a:pt x="0" y="19564"/>
                  </a:cubicBezTo>
                  <a:cubicBezTo>
                    <a:pt x="0" y="30369"/>
                    <a:pt x="8759" y="39129"/>
                    <a:pt x="19565" y="39129"/>
                  </a:cubicBezTo>
                  <a:cubicBezTo>
                    <a:pt x="30369" y="39129"/>
                    <a:pt x="39129" y="30369"/>
                    <a:pt x="39129" y="19564"/>
                  </a:cubicBezTo>
                  <a:cubicBezTo>
                    <a:pt x="39129" y="19562"/>
                    <a:pt x="39129" y="19560"/>
                    <a:pt x="39129" y="19558"/>
                  </a:cubicBezTo>
                  <a:cubicBezTo>
                    <a:pt x="39133" y="8760"/>
                    <a:pt x="30382" y="3"/>
                    <a:pt x="19584" y="0"/>
                  </a:cubicBezTo>
                  <a:cubicBezTo>
                    <a:pt x="19578" y="0"/>
                    <a:pt x="19572" y="0"/>
                    <a:pt x="195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
            <p:cNvSpPr/>
            <p:nvPr/>
          </p:nvSpPr>
          <p:spPr>
            <a:xfrm>
              <a:off x="11449965" y="4266114"/>
              <a:ext cx="38100" cy="38100"/>
            </a:xfrm>
            <a:custGeom>
              <a:avLst/>
              <a:gdLst/>
              <a:ahLst/>
              <a:cxnLst/>
              <a:rect l="l" t="t" r="r" b="b"/>
              <a:pathLst>
                <a:path w="38100" h="38100" extrusionOk="0">
                  <a:moveTo>
                    <a:pt x="19907" y="0"/>
                  </a:moveTo>
                  <a:cubicBezTo>
                    <a:pt x="8917" y="-3"/>
                    <a:pt x="4" y="8904"/>
                    <a:pt x="0" y="19895"/>
                  </a:cubicBezTo>
                  <a:cubicBezTo>
                    <a:pt x="-4" y="30885"/>
                    <a:pt x="8903" y="39798"/>
                    <a:pt x="19895" y="39802"/>
                  </a:cubicBezTo>
                  <a:cubicBezTo>
                    <a:pt x="30886" y="39805"/>
                    <a:pt x="39798" y="30898"/>
                    <a:pt x="39802" y="19907"/>
                  </a:cubicBezTo>
                  <a:cubicBezTo>
                    <a:pt x="39802" y="19905"/>
                    <a:pt x="39802" y="19903"/>
                    <a:pt x="39802" y="19901"/>
                  </a:cubicBezTo>
                  <a:cubicBezTo>
                    <a:pt x="39802" y="8913"/>
                    <a:pt x="30896" y="4"/>
                    <a:pt x="1990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
            <p:cNvSpPr/>
            <p:nvPr/>
          </p:nvSpPr>
          <p:spPr>
            <a:xfrm>
              <a:off x="10274332" y="4806880"/>
              <a:ext cx="63500" cy="63500"/>
            </a:xfrm>
            <a:custGeom>
              <a:avLst/>
              <a:gdLst/>
              <a:ahLst/>
              <a:cxnLst/>
              <a:rect l="l" t="t" r="r" b="b"/>
              <a:pathLst>
                <a:path w="63500" h="63500" extrusionOk="0">
                  <a:moveTo>
                    <a:pt x="32245" y="0"/>
                  </a:moveTo>
                  <a:cubicBezTo>
                    <a:pt x="14440" y="-3"/>
                    <a:pt x="4" y="14427"/>
                    <a:pt x="0" y="32233"/>
                  </a:cubicBezTo>
                  <a:cubicBezTo>
                    <a:pt x="-4" y="50038"/>
                    <a:pt x="14428" y="64474"/>
                    <a:pt x="32233" y="64478"/>
                  </a:cubicBezTo>
                  <a:cubicBezTo>
                    <a:pt x="50038" y="64481"/>
                    <a:pt x="64474" y="50050"/>
                    <a:pt x="64478" y="32245"/>
                  </a:cubicBezTo>
                  <a:cubicBezTo>
                    <a:pt x="64478" y="32241"/>
                    <a:pt x="64478" y="32237"/>
                    <a:pt x="64478" y="32233"/>
                  </a:cubicBezTo>
                  <a:cubicBezTo>
                    <a:pt x="64482" y="14434"/>
                    <a:pt x="50057" y="3"/>
                    <a:pt x="32258" y="0"/>
                  </a:cubicBezTo>
                  <a:cubicBezTo>
                    <a:pt x="32255" y="0"/>
                    <a:pt x="32250" y="0"/>
                    <a:pt x="322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1"/>
            <p:cNvSpPr/>
            <p:nvPr/>
          </p:nvSpPr>
          <p:spPr>
            <a:xfrm>
              <a:off x="10220522" y="375456"/>
              <a:ext cx="50800" cy="50800"/>
            </a:xfrm>
            <a:custGeom>
              <a:avLst/>
              <a:gdLst/>
              <a:ahLst/>
              <a:cxnLst/>
              <a:rect l="l" t="t" r="r" b="b"/>
              <a:pathLst>
                <a:path w="50800" h="50800" extrusionOk="0">
                  <a:moveTo>
                    <a:pt x="27108" y="0"/>
                  </a:moveTo>
                  <a:cubicBezTo>
                    <a:pt x="12137" y="0"/>
                    <a:pt x="0" y="12137"/>
                    <a:pt x="0" y="27108"/>
                  </a:cubicBezTo>
                  <a:cubicBezTo>
                    <a:pt x="0" y="42080"/>
                    <a:pt x="12136" y="54216"/>
                    <a:pt x="27108" y="54216"/>
                  </a:cubicBezTo>
                  <a:cubicBezTo>
                    <a:pt x="42080" y="54216"/>
                    <a:pt x="54217" y="42080"/>
                    <a:pt x="54217" y="27108"/>
                  </a:cubicBezTo>
                  <a:cubicBezTo>
                    <a:pt x="54221" y="12140"/>
                    <a:pt x="42090" y="4"/>
                    <a:pt x="27122" y="0"/>
                  </a:cubicBezTo>
                  <a:cubicBezTo>
                    <a:pt x="27118" y="0"/>
                    <a:pt x="27113" y="0"/>
                    <a:pt x="271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1"/>
            <p:cNvSpPr/>
            <p:nvPr/>
          </p:nvSpPr>
          <p:spPr>
            <a:xfrm>
              <a:off x="10315201" y="615639"/>
              <a:ext cx="57150" cy="57150"/>
            </a:xfrm>
            <a:custGeom>
              <a:avLst/>
              <a:gdLst/>
              <a:ahLst/>
              <a:cxnLst/>
              <a:rect l="l" t="t" r="r" b="b"/>
              <a:pathLst>
                <a:path w="57150" h="57150" extrusionOk="0">
                  <a:moveTo>
                    <a:pt x="29896" y="0"/>
                  </a:moveTo>
                  <a:cubicBezTo>
                    <a:pt x="13385" y="0"/>
                    <a:pt x="0" y="13385"/>
                    <a:pt x="0" y="29896"/>
                  </a:cubicBezTo>
                  <a:cubicBezTo>
                    <a:pt x="0" y="46407"/>
                    <a:pt x="13384" y="59792"/>
                    <a:pt x="29896" y="59792"/>
                  </a:cubicBezTo>
                  <a:cubicBezTo>
                    <a:pt x="46406" y="59792"/>
                    <a:pt x="59792" y="46407"/>
                    <a:pt x="59792" y="29896"/>
                  </a:cubicBezTo>
                  <a:cubicBezTo>
                    <a:pt x="59796" y="13388"/>
                    <a:pt x="46416" y="3"/>
                    <a:pt x="29908" y="0"/>
                  </a:cubicBezTo>
                  <a:cubicBezTo>
                    <a:pt x="29904" y="0"/>
                    <a:pt x="29900" y="0"/>
                    <a:pt x="2989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
            <p:cNvSpPr/>
            <p:nvPr/>
          </p:nvSpPr>
          <p:spPr>
            <a:xfrm>
              <a:off x="10418363" y="681958"/>
              <a:ext cx="38100" cy="38100"/>
            </a:xfrm>
            <a:custGeom>
              <a:avLst/>
              <a:gdLst/>
              <a:ahLst/>
              <a:cxnLst/>
              <a:rect l="l" t="t" r="r" b="b"/>
              <a:pathLst>
                <a:path w="38100" h="38100" extrusionOk="0">
                  <a:moveTo>
                    <a:pt x="42430" y="21215"/>
                  </a:moveTo>
                  <a:cubicBezTo>
                    <a:pt x="42430" y="9498"/>
                    <a:pt x="32931" y="0"/>
                    <a:pt x="21215" y="0"/>
                  </a:cubicBezTo>
                  <a:cubicBezTo>
                    <a:pt x="9498" y="0"/>
                    <a:pt x="0" y="9498"/>
                    <a:pt x="0" y="21215"/>
                  </a:cubicBezTo>
                  <a:cubicBezTo>
                    <a:pt x="0" y="32932"/>
                    <a:pt x="9499" y="42431"/>
                    <a:pt x="21215" y="42431"/>
                  </a:cubicBezTo>
                  <a:cubicBezTo>
                    <a:pt x="32928" y="42434"/>
                    <a:pt x="42427" y="32941"/>
                    <a:pt x="42430" y="21228"/>
                  </a:cubicBezTo>
                  <a:cubicBezTo>
                    <a:pt x="42430" y="21224"/>
                    <a:pt x="42430" y="21220"/>
                    <a:pt x="42430" y="212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1"/>
            <p:cNvSpPr/>
            <p:nvPr/>
          </p:nvSpPr>
          <p:spPr>
            <a:xfrm>
              <a:off x="9869163" y="624840"/>
              <a:ext cx="57150" cy="57150"/>
            </a:xfrm>
            <a:custGeom>
              <a:avLst/>
              <a:gdLst/>
              <a:ahLst/>
              <a:cxnLst/>
              <a:rect l="l" t="t" r="r" b="b"/>
              <a:pathLst>
                <a:path w="57150" h="57150" extrusionOk="0">
                  <a:moveTo>
                    <a:pt x="31293" y="0"/>
                  </a:moveTo>
                  <a:cubicBezTo>
                    <a:pt x="14014" y="-3"/>
                    <a:pt x="3" y="14001"/>
                    <a:pt x="0" y="31280"/>
                  </a:cubicBezTo>
                  <a:cubicBezTo>
                    <a:pt x="-4" y="48559"/>
                    <a:pt x="14001" y="62569"/>
                    <a:pt x="31280" y="62573"/>
                  </a:cubicBezTo>
                  <a:cubicBezTo>
                    <a:pt x="48559" y="62576"/>
                    <a:pt x="62570" y="48572"/>
                    <a:pt x="62573" y="31293"/>
                  </a:cubicBezTo>
                  <a:cubicBezTo>
                    <a:pt x="62573" y="31291"/>
                    <a:pt x="62573" y="31289"/>
                    <a:pt x="62573" y="31286"/>
                  </a:cubicBezTo>
                  <a:cubicBezTo>
                    <a:pt x="62577" y="14011"/>
                    <a:pt x="48575" y="4"/>
                    <a:pt x="31299" y="0"/>
                  </a:cubicBezTo>
                  <a:cubicBezTo>
                    <a:pt x="31297" y="0"/>
                    <a:pt x="31295" y="0"/>
                    <a:pt x="3129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1"/>
            <p:cNvSpPr/>
            <p:nvPr/>
          </p:nvSpPr>
          <p:spPr>
            <a:xfrm>
              <a:off x="9974238" y="2658637"/>
              <a:ext cx="12700" cy="12700"/>
            </a:xfrm>
            <a:custGeom>
              <a:avLst/>
              <a:gdLst/>
              <a:ahLst/>
              <a:cxnLst/>
              <a:rect l="l" t="t" r="r" b="b"/>
              <a:pathLst>
                <a:path w="12700" h="12700" extrusionOk="0">
                  <a:moveTo>
                    <a:pt x="9372" y="0"/>
                  </a:moveTo>
                  <a:cubicBezTo>
                    <a:pt x="4200" y="-3"/>
                    <a:pt x="3" y="4187"/>
                    <a:pt x="0" y="9360"/>
                  </a:cubicBezTo>
                  <a:cubicBezTo>
                    <a:pt x="-4" y="14533"/>
                    <a:pt x="4187" y="18729"/>
                    <a:pt x="9360" y="18733"/>
                  </a:cubicBezTo>
                  <a:cubicBezTo>
                    <a:pt x="14532" y="18736"/>
                    <a:pt x="18729" y="14545"/>
                    <a:pt x="18732" y="9373"/>
                  </a:cubicBezTo>
                  <a:cubicBezTo>
                    <a:pt x="18732" y="9371"/>
                    <a:pt x="18732" y="9368"/>
                    <a:pt x="18732" y="9366"/>
                  </a:cubicBezTo>
                  <a:cubicBezTo>
                    <a:pt x="18736" y="4197"/>
                    <a:pt x="14548" y="3"/>
                    <a:pt x="9379" y="0"/>
                  </a:cubicBezTo>
                  <a:cubicBezTo>
                    <a:pt x="9376" y="0"/>
                    <a:pt x="9375" y="0"/>
                    <a:pt x="93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1"/>
            <p:cNvSpPr/>
            <p:nvPr/>
          </p:nvSpPr>
          <p:spPr>
            <a:xfrm>
              <a:off x="10036372" y="4416285"/>
              <a:ext cx="50800" cy="50800"/>
            </a:xfrm>
            <a:custGeom>
              <a:avLst/>
              <a:gdLst/>
              <a:ahLst/>
              <a:cxnLst/>
              <a:rect l="l" t="t" r="r" b="b"/>
              <a:pathLst>
                <a:path w="50800" h="50800" extrusionOk="0">
                  <a:moveTo>
                    <a:pt x="28277" y="0"/>
                  </a:moveTo>
                  <a:cubicBezTo>
                    <a:pt x="12664" y="-3"/>
                    <a:pt x="4" y="12651"/>
                    <a:pt x="0" y="28264"/>
                  </a:cubicBezTo>
                  <a:cubicBezTo>
                    <a:pt x="-4" y="43877"/>
                    <a:pt x="12650" y="56537"/>
                    <a:pt x="28264" y="56540"/>
                  </a:cubicBezTo>
                  <a:cubicBezTo>
                    <a:pt x="43877" y="56544"/>
                    <a:pt x="56537" y="43890"/>
                    <a:pt x="56541" y="28277"/>
                  </a:cubicBezTo>
                  <a:cubicBezTo>
                    <a:pt x="56541" y="28275"/>
                    <a:pt x="56541" y="28272"/>
                    <a:pt x="56541" y="28270"/>
                  </a:cubicBezTo>
                  <a:cubicBezTo>
                    <a:pt x="56545" y="12661"/>
                    <a:pt x="43893" y="3"/>
                    <a:pt x="28284" y="0"/>
                  </a:cubicBezTo>
                  <a:cubicBezTo>
                    <a:pt x="28281" y="0"/>
                    <a:pt x="28280" y="0"/>
                    <a:pt x="2827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1"/>
            <p:cNvSpPr/>
            <p:nvPr/>
          </p:nvSpPr>
          <p:spPr>
            <a:xfrm>
              <a:off x="10104050" y="5372170"/>
              <a:ext cx="57150" cy="57150"/>
            </a:xfrm>
            <a:custGeom>
              <a:avLst/>
              <a:gdLst/>
              <a:ahLst/>
              <a:cxnLst/>
              <a:rect l="l" t="t" r="r" b="b"/>
              <a:pathLst>
                <a:path w="57150" h="57150" extrusionOk="0">
                  <a:moveTo>
                    <a:pt x="29788" y="0"/>
                  </a:moveTo>
                  <a:cubicBezTo>
                    <a:pt x="13336" y="0"/>
                    <a:pt x="0" y="13336"/>
                    <a:pt x="0" y="29788"/>
                  </a:cubicBezTo>
                  <a:cubicBezTo>
                    <a:pt x="0" y="46239"/>
                    <a:pt x="13336" y="59575"/>
                    <a:pt x="29788" y="59575"/>
                  </a:cubicBezTo>
                  <a:cubicBezTo>
                    <a:pt x="46240" y="59575"/>
                    <a:pt x="59576" y="46239"/>
                    <a:pt x="59576" y="29788"/>
                  </a:cubicBezTo>
                  <a:cubicBezTo>
                    <a:pt x="59580" y="13340"/>
                    <a:pt x="46249" y="3"/>
                    <a:pt x="29801" y="0"/>
                  </a:cubicBezTo>
                  <a:cubicBezTo>
                    <a:pt x="29797" y="0"/>
                    <a:pt x="29793" y="0"/>
                    <a:pt x="2978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1"/>
            <p:cNvSpPr/>
            <p:nvPr/>
          </p:nvSpPr>
          <p:spPr>
            <a:xfrm>
              <a:off x="10925511" y="3576060"/>
              <a:ext cx="50800" cy="50800"/>
            </a:xfrm>
            <a:custGeom>
              <a:avLst/>
              <a:gdLst/>
              <a:ahLst/>
              <a:cxnLst/>
              <a:rect l="l" t="t" r="r" b="b"/>
              <a:pathLst>
                <a:path w="50800" h="50800" extrusionOk="0">
                  <a:moveTo>
                    <a:pt x="25629" y="0"/>
                  </a:moveTo>
                  <a:cubicBezTo>
                    <a:pt x="11474" y="0"/>
                    <a:pt x="0" y="11474"/>
                    <a:pt x="0" y="25629"/>
                  </a:cubicBezTo>
                  <a:cubicBezTo>
                    <a:pt x="0" y="39783"/>
                    <a:pt x="11474" y="51257"/>
                    <a:pt x="25629" y="51257"/>
                  </a:cubicBezTo>
                  <a:cubicBezTo>
                    <a:pt x="39783" y="51257"/>
                    <a:pt x="51257" y="39783"/>
                    <a:pt x="51257" y="25629"/>
                  </a:cubicBezTo>
                  <a:cubicBezTo>
                    <a:pt x="51261" y="11478"/>
                    <a:pt x="39792" y="3"/>
                    <a:pt x="25641" y="0"/>
                  </a:cubicBezTo>
                  <a:cubicBezTo>
                    <a:pt x="25637" y="0"/>
                    <a:pt x="25633" y="0"/>
                    <a:pt x="256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1"/>
            <p:cNvSpPr/>
            <p:nvPr/>
          </p:nvSpPr>
          <p:spPr>
            <a:xfrm>
              <a:off x="10645921" y="6313513"/>
              <a:ext cx="38100" cy="38100"/>
            </a:xfrm>
            <a:custGeom>
              <a:avLst/>
              <a:gdLst/>
              <a:ahLst/>
              <a:cxnLst/>
              <a:rect l="l" t="t" r="r" b="b"/>
              <a:pathLst>
                <a:path w="38100" h="38100" extrusionOk="0">
                  <a:moveTo>
                    <a:pt x="22079" y="0"/>
                  </a:moveTo>
                  <a:cubicBezTo>
                    <a:pt x="9889" y="-3"/>
                    <a:pt x="4" y="9876"/>
                    <a:pt x="0" y="22066"/>
                  </a:cubicBezTo>
                  <a:cubicBezTo>
                    <a:pt x="-4" y="34256"/>
                    <a:pt x="9876" y="44141"/>
                    <a:pt x="22066" y="44145"/>
                  </a:cubicBezTo>
                  <a:cubicBezTo>
                    <a:pt x="34257" y="44148"/>
                    <a:pt x="44141" y="34269"/>
                    <a:pt x="44145" y="22079"/>
                  </a:cubicBezTo>
                  <a:cubicBezTo>
                    <a:pt x="44145" y="22075"/>
                    <a:pt x="44145" y="22070"/>
                    <a:pt x="44145" y="22066"/>
                  </a:cubicBezTo>
                  <a:cubicBezTo>
                    <a:pt x="44145" y="9879"/>
                    <a:pt x="34266" y="0"/>
                    <a:pt x="220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1"/>
            <p:cNvSpPr/>
            <p:nvPr/>
          </p:nvSpPr>
          <p:spPr>
            <a:xfrm>
              <a:off x="10438651" y="2972003"/>
              <a:ext cx="57150" cy="57150"/>
            </a:xfrm>
            <a:custGeom>
              <a:avLst/>
              <a:gdLst/>
              <a:ahLst/>
              <a:cxnLst/>
              <a:rect l="l" t="t" r="r" b="b"/>
              <a:pathLst>
                <a:path w="57150" h="57150" extrusionOk="0">
                  <a:moveTo>
                    <a:pt x="60401" y="30201"/>
                  </a:moveTo>
                  <a:cubicBezTo>
                    <a:pt x="60401" y="13521"/>
                    <a:pt x="46879" y="0"/>
                    <a:pt x="30200" y="0"/>
                  </a:cubicBezTo>
                  <a:cubicBezTo>
                    <a:pt x="13521" y="0"/>
                    <a:pt x="0" y="13521"/>
                    <a:pt x="0" y="30201"/>
                  </a:cubicBezTo>
                  <a:cubicBezTo>
                    <a:pt x="0" y="46880"/>
                    <a:pt x="13522" y="60401"/>
                    <a:pt x="30200" y="60401"/>
                  </a:cubicBezTo>
                  <a:cubicBezTo>
                    <a:pt x="46873" y="60408"/>
                    <a:pt x="60394" y="46898"/>
                    <a:pt x="60401" y="30226"/>
                  </a:cubicBezTo>
                  <a:cubicBezTo>
                    <a:pt x="60401" y="30218"/>
                    <a:pt x="60401" y="30209"/>
                    <a:pt x="60401" y="3020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1"/>
            <p:cNvSpPr/>
            <p:nvPr/>
          </p:nvSpPr>
          <p:spPr>
            <a:xfrm>
              <a:off x="10832897" y="2593118"/>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1"/>
            <p:cNvSpPr/>
            <p:nvPr/>
          </p:nvSpPr>
          <p:spPr>
            <a:xfrm>
              <a:off x="10774552" y="3278213"/>
              <a:ext cx="50800" cy="50800"/>
            </a:xfrm>
            <a:custGeom>
              <a:avLst/>
              <a:gdLst/>
              <a:ahLst/>
              <a:cxnLst/>
              <a:rect l="l" t="t" r="r" b="b"/>
              <a:pathLst>
                <a:path w="50800" h="50800" extrusionOk="0">
                  <a:moveTo>
                    <a:pt x="27674" y="0"/>
                  </a:moveTo>
                  <a:cubicBezTo>
                    <a:pt x="12390" y="0"/>
                    <a:pt x="0" y="12390"/>
                    <a:pt x="0" y="27673"/>
                  </a:cubicBezTo>
                  <a:cubicBezTo>
                    <a:pt x="0" y="42957"/>
                    <a:pt x="12390" y="55346"/>
                    <a:pt x="27674" y="55346"/>
                  </a:cubicBezTo>
                  <a:cubicBezTo>
                    <a:pt x="42957" y="55346"/>
                    <a:pt x="55347" y="42956"/>
                    <a:pt x="55347" y="27673"/>
                  </a:cubicBezTo>
                  <a:cubicBezTo>
                    <a:pt x="55351" y="12393"/>
                    <a:pt x="42966" y="3"/>
                    <a:pt x="27687" y="0"/>
                  </a:cubicBezTo>
                  <a:cubicBezTo>
                    <a:pt x="27683" y="0"/>
                    <a:pt x="27678" y="0"/>
                    <a:pt x="2767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1"/>
            <p:cNvSpPr/>
            <p:nvPr/>
          </p:nvSpPr>
          <p:spPr>
            <a:xfrm>
              <a:off x="10458221" y="5310035"/>
              <a:ext cx="57150" cy="57150"/>
            </a:xfrm>
            <a:custGeom>
              <a:avLst/>
              <a:gdLst/>
              <a:ahLst/>
              <a:cxnLst/>
              <a:rect l="l" t="t" r="r" b="b"/>
              <a:pathLst>
                <a:path w="57150" h="57150" extrusionOk="0">
                  <a:moveTo>
                    <a:pt x="29293" y="0"/>
                  </a:moveTo>
                  <a:cubicBezTo>
                    <a:pt x="13119" y="-3"/>
                    <a:pt x="4" y="13105"/>
                    <a:pt x="0" y="29280"/>
                  </a:cubicBezTo>
                  <a:cubicBezTo>
                    <a:pt x="-4" y="45454"/>
                    <a:pt x="13105" y="58569"/>
                    <a:pt x="29280" y="58572"/>
                  </a:cubicBezTo>
                  <a:cubicBezTo>
                    <a:pt x="45454" y="58576"/>
                    <a:pt x="58569" y="45467"/>
                    <a:pt x="58572" y="29292"/>
                  </a:cubicBezTo>
                  <a:cubicBezTo>
                    <a:pt x="58572" y="29290"/>
                    <a:pt x="58572" y="29288"/>
                    <a:pt x="58572" y="29286"/>
                  </a:cubicBezTo>
                  <a:cubicBezTo>
                    <a:pt x="58576" y="13115"/>
                    <a:pt x="45470" y="3"/>
                    <a:pt x="29299" y="0"/>
                  </a:cubicBezTo>
                  <a:cubicBezTo>
                    <a:pt x="29297" y="0"/>
                    <a:pt x="29295" y="0"/>
                    <a:pt x="2929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1"/>
            <p:cNvSpPr/>
            <p:nvPr/>
          </p:nvSpPr>
          <p:spPr>
            <a:xfrm>
              <a:off x="10527538" y="3360064"/>
              <a:ext cx="44450" cy="44450"/>
            </a:xfrm>
            <a:custGeom>
              <a:avLst/>
              <a:gdLst/>
              <a:ahLst/>
              <a:cxnLst/>
              <a:rect l="l" t="t" r="r" b="b"/>
              <a:pathLst>
                <a:path w="44450" h="44450" extrusionOk="0">
                  <a:moveTo>
                    <a:pt x="24619" y="0"/>
                  </a:moveTo>
                  <a:cubicBezTo>
                    <a:pt x="11022" y="0"/>
                    <a:pt x="0" y="11022"/>
                    <a:pt x="0" y="24619"/>
                  </a:cubicBezTo>
                  <a:cubicBezTo>
                    <a:pt x="0" y="38216"/>
                    <a:pt x="11023" y="49238"/>
                    <a:pt x="24619" y="49238"/>
                  </a:cubicBezTo>
                  <a:cubicBezTo>
                    <a:pt x="38215" y="49238"/>
                    <a:pt x="49237" y="38216"/>
                    <a:pt x="49237" y="24619"/>
                  </a:cubicBezTo>
                  <a:cubicBezTo>
                    <a:pt x="49241" y="11026"/>
                    <a:pt x="38224" y="3"/>
                    <a:pt x="24631" y="0"/>
                  </a:cubicBezTo>
                  <a:cubicBezTo>
                    <a:pt x="24627" y="0"/>
                    <a:pt x="24623" y="0"/>
                    <a:pt x="246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1"/>
            <p:cNvSpPr/>
            <p:nvPr/>
          </p:nvSpPr>
          <p:spPr>
            <a:xfrm>
              <a:off x="10465670" y="4653204"/>
              <a:ext cx="57150" cy="57150"/>
            </a:xfrm>
            <a:custGeom>
              <a:avLst/>
              <a:gdLst/>
              <a:ahLst/>
              <a:cxnLst/>
              <a:rect l="l" t="t" r="r" b="b"/>
              <a:pathLst>
                <a:path w="57150" h="57150" extrusionOk="0">
                  <a:moveTo>
                    <a:pt x="30125" y="0"/>
                  </a:moveTo>
                  <a:cubicBezTo>
                    <a:pt x="13491" y="-3"/>
                    <a:pt x="4" y="13478"/>
                    <a:pt x="0" y="30112"/>
                  </a:cubicBezTo>
                  <a:cubicBezTo>
                    <a:pt x="-4" y="46746"/>
                    <a:pt x="13478" y="60233"/>
                    <a:pt x="30111" y="60236"/>
                  </a:cubicBezTo>
                  <a:cubicBezTo>
                    <a:pt x="46745" y="60240"/>
                    <a:pt x="60232" y="46758"/>
                    <a:pt x="60236" y="30125"/>
                  </a:cubicBezTo>
                  <a:cubicBezTo>
                    <a:pt x="60236" y="30123"/>
                    <a:pt x="60236" y="30120"/>
                    <a:pt x="60236" y="30118"/>
                  </a:cubicBezTo>
                  <a:cubicBezTo>
                    <a:pt x="60243" y="13491"/>
                    <a:pt x="46770" y="7"/>
                    <a:pt x="30143" y="0"/>
                  </a:cubicBezTo>
                  <a:cubicBezTo>
                    <a:pt x="30137" y="0"/>
                    <a:pt x="30131" y="0"/>
                    <a:pt x="3012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1"/>
            <p:cNvSpPr/>
            <p:nvPr/>
          </p:nvSpPr>
          <p:spPr>
            <a:xfrm>
              <a:off x="7098754" y="1894415"/>
              <a:ext cx="31750" cy="31750"/>
            </a:xfrm>
            <a:custGeom>
              <a:avLst/>
              <a:gdLst/>
              <a:ahLst/>
              <a:cxnLst/>
              <a:rect l="l" t="t" r="r" b="b"/>
              <a:pathLst>
                <a:path w="31750" h="31750" extrusionOk="0">
                  <a:moveTo>
                    <a:pt x="16319" y="0"/>
                  </a:moveTo>
                  <a:cubicBezTo>
                    <a:pt x="7310" y="-3"/>
                    <a:pt x="3" y="7297"/>
                    <a:pt x="0" y="16307"/>
                  </a:cubicBezTo>
                  <a:cubicBezTo>
                    <a:pt x="-4" y="25316"/>
                    <a:pt x="7297" y="32623"/>
                    <a:pt x="16307" y="32626"/>
                  </a:cubicBezTo>
                  <a:cubicBezTo>
                    <a:pt x="25316" y="32630"/>
                    <a:pt x="32623" y="25329"/>
                    <a:pt x="32626" y="16320"/>
                  </a:cubicBezTo>
                  <a:cubicBezTo>
                    <a:pt x="32626" y="16317"/>
                    <a:pt x="32626" y="16315"/>
                    <a:pt x="32626" y="16313"/>
                  </a:cubicBezTo>
                  <a:cubicBezTo>
                    <a:pt x="32630" y="7307"/>
                    <a:pt x="25332" y="3"/>
                    <a:pt x="16325" y="0"/>
                  </a:cubicBezTo>
                  <a:cubicBezTo>
                    <a:pt x="16323" y="0"/>
                    <a:pt x="16321" y="0"/>
                    <a:pt x="16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1"/>
            <p:cNvSpPr/>
            <p:nvPr/>
          </p:nvSpPr>
          <p:spPr>
            <a:xfrm>
              <a:off x="6286462" y="2054530"/>
              <a:ext cx="57150" cy="57150"/>
            </a:xfrm>
            <a:custGeom>
              <a:avLst/>
              <a:gdLst/>
              <a:ahLst/>
              <a:cxnLst/>
              <a:rect l="l" t="t" r="r" b="b"/>
              <a:pathLst>
                <a:path w="57150" h="57150" extrusionOk="0">
                  <a:moveTo>
                    <a:pt x="29521" y="0"/>
                  </a:moveTo>
                  <a:cubicBezTo>
                    <a:pt x="13217" y="0"/>
                    <a:pt x="0" y="13217"/>
                    <a:pt x="0" y="29521"/>
                  </a:cubicBezTo>
                  <a:cubicBezTo>
                    <a:pt x="0" y="45825"/>
                    <a:pt x="13217" y="59042"/>
                    <a:pt x="29521" y="59042"/>
                  </a:cubicBezTo>
                  <a:cubicBezTo>
                    <a:pt x="45825" y="59042"/>
                    <a:pt x="59042" y="45825"/>
                    <a:pt x="59042" y="29521"/>
                  </a:cubicBezTo>
                  <a:cubicBezTo>
                    <a:pt x="59042" y="29519"/>
                    <a:pt x="59042" y="29517"/>
                    <a:pt x="59042" y="29515"/>
                  </a:cubicBezTo>
                  <a:cubicBezTo>
                    <a:pt x="59046" y="13218"/>
                    <a:pt x="45837" y="3"/>
                    <a:pt x="29540" y="0"/>
                  </a:cubicBezTo>
                  <a:cubicBezTo>
                    <a:pt x="29534" y="0"/>
                    <a:pt x="29527" y="0"/>
                    <a:pt x="2952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1"/>
            <p:cNvSpPr/>
            <p:nvPr/>
          </p:nvSpPr>
          <p:spPr>
            <a:xfrm>
              <a:off x="5239684" y="5580971"/>
              <a:ext cx="38100" cy="38100"/>
            </a:xfrm>
            <a:custGeom>
              <a:avLst/>
              <a:gdLst/>
              <a:ahLst/>
              <a:cxnLst/>
              <a:rect l="l" t="t" r="r" b="b"/>
              <a:pathLst>
                <a:path w="38100" h="38100" extrusionOk="0">
                  <a:moveTo>
                    <a:pt x="20891" y="0"/>
                  </a:moveTo>
                  <a:cubicBezTo>
                    <a:pt x="9353" y="0"/>
                    <a:pt x="0" y="9353"/>
                    <a:pt x="0" y="20891"/>
                  </a:cubicBezTo>
                  <a:cubicBezTo>
                    <a:pt x="0" y="32429"/>
                    <a:pt x="9353" y="41783"/>
                    <a:pt x="20891" y="41783"/>
                  </a:cubicBezTo>
                  <a:cubicBezTo>
                    <a:pt x="32429" y="41783"/>
                    <a:pt x="41783" y="32429"/>
                    <a:pt x="41783" y="20891"/>
                  </a:cubicBezTo>
                  <a:cubicBezTo>
                    <a:pt x="41786" y="9357"/>
                    <a:pt x="32438" y="3"/>
                    <a:pt x="20904" y="0"/>
                  </a:cubicBezTo>
                  <a:cubicBezTo>
                    <a:pt x="20900" y="0"/>
                    <a:pt x="20895" y="0"/>
                    <a:pt x="208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1"/>
            <p:cNvSpPr/>
            <p:nvPr/>
          </p:nvSpPr>
          <p:spPr>
            <a:xfrm>
              <a:off x="5181955" y="5905386"/>
              <a:ext cx="25400" cy="25400"/>
            </a:xfrm>
            <a:custGeom>
              <a:avLst/>
              <a:gdLst/>
              <a:ahLst/>
              <a:cxnLst/>
              <a:rect l="l" t="t" r="r" b="b"/>
              <a:pathLst>
                <a:path w="25400" h="25400" extrusionOk="0">
                  <a:moveTo>
                    <a:pt x="14250" y="0"/>
                  </a:moveTo>
                  <a:cubicBezTo>
                    <a:pt x="6383" y="-3"/>
                    <a:pt x="3" y="6371"/>
                    <a:pt x="0" y="14237"/>
                  </a:cubicBezTo>
                  <a:cubicBezTo>
                    <a:pt x="-3" y="22103"/>
                    <a:pt x="6371" y="28483"/>
                    <a:pt x="14237" y="28486"/>
                  </a:cubicBezTo>
                  <a:cubicBezTo>
                    <a:pt x="22103" y="28490"/>
                    <a:pt x="28483" y="22116"/>
                    <a:pt x="28486" y="14250"/>
                  </a:cubicBezTo>
                  <a:cubicBezTo>
                    <a:pt x="28486" y="14248"/>
                    <a:pt x="28486" y="14245"/>
                    <a:pt x="28486" y="14243"/>
                  </a:cubicBezTo>
                  <a:cubicBezTo>
                    <a:pt x="28486" y="6379"/>
                    <a:pt x="22113" y="4"/>
                    <a:pt x="142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1"/>
            <p:cNvSpPr/>
            <p:nvPr/>
          </p:nvSpPr>
          <p:spPr>
            <a:xfrm>
              <a:off x="5930551" y="413480"/>
              <a:ext cx="25400" cy="25400"/>
            </a:xfrm>
            <a:custGeom>
              <a:avLst/>
              <a:gdLst/>
              <a:ahLst/>
              <a:cxnLst/>
              <a:rect l="l" t="t" r="r" b="b"/>
              <a:pathLst>
                <a:path w="25400" h="25400" extrusionOk="0">
                  <a:moveTo>
                    <a:pt x="14415" y="0"/>
                  </a:moveTo>
                  <a:cubicBezTo>
                    <a:pt x="6457" y="-3"/>
                    <a:pt x="3" y="6444"/>
                    <a:pt x="0" y="14402"/>
                  </a:cubicBezTo>
                  <a:cubicBezTo>
                    <a:pt x="-3" y="22359"/>
                    <a:pt x="6445" y="28813"/>
                    <a:pt x="14402" y="28816"/>
                  </a:cubicBezTo>
                  <a:cubicBezTo>
                    <a:pt x="22359" y="28820"/>
                    <a:pt x="28813" y="22372"/>
                    <a:pt x="28816" y="14414"/>
                  </a:cubicBezTo>
                  <a:cubicBezTo>
                    <a:pt x="28816" y="14410"/>
                    <a:pt x="28816" y="14406"/>
                    <a:pt x="28816" y="14402"/>
                  </a:cubicBezTo>
                  <a:cubicBezTo>
                    <a:pt x="28820" y="6451"/>
                    <a:pt x="22378" y="3"/>
                    <a:pt x="14427" y="0"/>
                  </a:cubicBezTo>
                  <a:cubicBezTo>
                    <a:pt x="14423" y="0"/>
                    <a:pt x="14419" y="0"/>
                    <a:pt x="144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1"/>
            <p:cNvSpPr/>
            <p:nvPr/>
          </p:nvSpPr>
          <p:spPr>
            <a:xfrm>
              <a:off x="6254528" y="5093081"/>
              <a:ext cx="50800" cy="50800"/>
            </a:xfrm>
            <a:custGeom>
              <a:avLst/>
              <a:gdLst/>
              <a:ahLst/>
              <a:cxnLst/>
              <a:rect l="l" t="t" r="r" b="b"/>
              <a:pathLst>
                <a:path w="50800" h="50800" extrusionOk="0">
                  <a:moveTo>
                    <a:pt x="27305" y="0"/>
                  </a:moveTo>
                  <a:cubicBezTo>
                    <a:pt x="12225" y="0"/>
                    <a:pt x="0" y="12225"/>
                    <a:pt x="0" y="27305"/>
                  </a:cubicBezTo>
                  <a:cubicBezTo>
                    <a:pt x="0" y="42385"/>
                    <a:pt x="12225" y="54610"/>
                    <a:pt x="27305" y="54610"/>
                  </a:cubicBezTo>
                  <a:cubicBezTo>
                    <a:pt x="42385" y="54610"/>
                    <a:pt x="54610" y="42385"/>
                    <a:pt x="54610" y="27305"/>
                  </a:cubicBezTo>
                  <a:cubicBezTo>
                    <a:pt x="54610" y="12225"/>
                    <a:pt x="42385" y="0"/>
                    <a:pt x="273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1"/>
            <p:cNvSpPr/>
            <p:nvPr/>
          </p:nvSpPr>
          <p:spPr>
            <a:xfrm>
              <a:off x="6317253" y="1997507"/>
              <a:ext cx="25400" cy="25400"/>
            </a:xfrm>
            <a:custGeom>
              <a:avLst/>
              <a:gdLst/>
              <a:ahLst/>
              <a:cxnLst/>
              <a:rect l="l" t="t" r="r" b="b"/>
              <a:pathLst>
                <a:path w="25400" h="25400" extrusionOk="0">
                  <a:moveTo>
                    <a:pt x="15011" y="0"/>
                  </a:moveTo>
                  <a:cubicBezTo>
                    <a:pt x="6721" y="0"/>
                    <a:pt x="0" y="6721"/>
                    <a:pt x="0" y="15011"/>
                  </a:cubicBezTo>
                  <a:cubicBezTo>
                    <a:pt x="0" y="23302"/>
                    <a:pt x="6721" y="30023"/>
                    <a:pt x="15011" y="30023"/>
                  </a:cubicBezTo>
                  <a:cubicBezTo>
                    <a:pt x="23302" y="30023"/>
                    <a:pt x="30023" y="23302"/>
                    <a:pt x="30023" y="15011"/>
                  </a:cubicBezTo>
                  <a:cubicBezTo>
                    <a:pt x="30026" y="6724"/>
                    <a:pt x="23311" y="4"/>
                    <a:pt x="15024" y="0"/>
                  </a:cubicBezTo>
                  <a:cubicBezTo>
                    <a:pt x="15020" y="0"/>
                    <a:pt x="15016" y="0"/>
                    <a:pt x="150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1"/>
            <p:cNvSpPr/>
            <p:nvPr/>
          </p:nvSpPr>
          <p:spPr>
            <a:xfrm>
              <a:off x="5132826" y="2931217"/>
              <a:ext cx="44450" cy="44450"/>
            </a:xfrm>
            <a:custGeom>
              <a:avLst/>
              <a:gdLst/>
              <a:ahLst/>
              <a:cxnLst/>
              <a:rect l="l" t="t" r="r" b="b"/>
              <a:pathLst>
                <a:path w="44450" h="44450" extrusionOk="0">
                  <a:moveTo>
                    <a:pt x="23457" y="0"/>
                  </a:moveTo>
                  <a:cubicBezTo>
                    <a:pt x="10505" y="-3"/>
                    <a:pt x="3" y="10493"/>
                    <a:pt x="0" y="23444"/>
                  </a:cubicBezTo>
                  <a:cubicBezTo>
                    <a:pt x="-3" y="36395"/>
                    <a:pt x="10493" y="46898"/>
                    <a:pt x="23444" y="46901"/>
                  </a:cubicBezTo>
                  <a:cubicBezTo>
                    <a:pt x="36396" y="46905"/>
                    <a:pt x="46898" y="36408"/>
                    <a:pt x="46901" y="23457"/>
                  </a:cubicBezTo>
                  <a:cubicBezTo>
                    <a:pt x="46901" y="23453"/>
                    <a:pt x="46901" y="23448"/>
                    <a:pt x="46901" y="23444"/>
                  </a:cubicBezTo>
                  <a:cubicBezTo>
                    <a:pt x="46905" y="10500"/>
                    <a:pt x="36414" y="3"/>
                    <a:pt x="23469" y="0"/>
                  </a:cubicBezTo>
                  <a:cubicBezTo>
                    <a:pt x="23465" y="0"/>
                    <a:pt x="23461" y="0"/>
                    <a:pt x="2345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1"/>
            <p:cNvSpPr/>
            <p:nvPr/>
          </p:nvSpPr>
          <p:spPr>
            <a:xfrm>
              <a:off x="5345106" y="3574148"/>
              <a:ext cx="19050" cy="19050"/>
            </a:xfrm>
            <a:custGeom>
              <a:avLst/>
              <a:gdLst/>
              <a:ahLst/>
              <a:cxnLst/>
              <a:rect l="l" t="t" r="r" b="b"/>
              <a:pathLst>
                <a:path w="19050" h="19050" extrusionOk="0">
                  <a:moveTo>
                    <a:pt x="9696" y="0"/>
                  </a:moveTo>
                  <a:cubicBezTo>
                    <a:pt x="4341" y="0"/>
                    <a:pt x="0" y="4341"/>
                    <a:pt x="0" y="9696"/>
                  </a:cubicBezTo>
                  <a:cubicBezTo>
                    <a:pt x="0" y="15051"/>
                    <a:pt x="4341" y="19393"/>
                    <a:pt x="9696" y="19393"/>
                  </a:cubicBezTo>
                  <a:cubicBezTo>
                    <a:pt x="15051" y="19393"/>
                    <a:pt x="19393" y="15051"/>
                    <a:pt x="19393" y="9696"/>
                  </a:cubicBezTo>
                  <a:cubicBezTo>
                    <a:pt x="19396" y="4345"/>
                    <a:pt x="15061" y="3"/>
                    <a:pt x="9709" y="0"/>
                  </a:cubicBezTo>
                  <a:cubicBezTo>
                    <a:pt x="9704" y="0"/>
                    <a:pt x="9700" y="0"/>
                    <a:pt x="96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1"/>
            <p:cNvSpPr/>
            <p:nvPr/>
          </p:nvSpPr>
          <p:spPr>
            <a:xfrm>
              <a:off x="5131124" y="4230599"/>
              <a:ext cx="31750" cy="31750"/>
            </a:xfrm>
            <a:custGeom>
              <a:avLst/>
              <a:gdLst/>
              <a:ahLst/>
              <a:cxnLst/>
              <a:rect l="l" t="t" r="r" b="b"/>
              <a:pathLst>
                <a:path w="31750" h="31750" extrusionOk="0">
                  <a:moveTo>
                    <a:pt x="16567" y="0"/>
                  </a:moveTo>
                  <a:cubicBezTo>
                    <a:pt x="7417" y="0"/>
                    <a:pt x="0" y="7417"/>
                    <a:pt x="0" y="16567"/>
                  </a:cubicBezTo>
                  <a:cubicBezTo>
                    <a:pt x="0" y="25717"/>
                    <a:pt x="7417" y="33134"/>
                    <a:pt x="16567" y="33134"/>
                  </a:cubicBezTo>
                  <a:cubicBezTo>
                    <a:pt x="25717" y="33134"/>
                    <a:pt x="33134" y="25717"/>
                    <a:pt x="33134" y="16567"/>
                  </a:cubicBezTo>
                  <a:cubicBezTo>
                    <a:pt x="33134" y="7417"/>
                    <a:pt x="25717" y="0"/>
                    <a:pt x="165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1"/>
            <p:cNvSpPr/>
            <p:nvPr/>
          </p:nvSpPr>
          <p:spPr>
            <a:xfrm>
              <a:off x="6453930" y="2500630"/>
              <a:ext cx="38100" cy="38100"/>
            </a:xfrm>
            <a:custGeom>
              <a:avLst/>
              <a:gdLst/>
              <a:ahLst/>
              <a:cxnLst/>
              <a:rect l="l" t="t" r="r" b="b"/>
              <a:pathLst>
                <a:path w="38100" h="38100" extrusionOk="0">
                  <a:moveTo>
                    <a:pt x="20358" y="0"/>
                  </a:moveTo>
                  <a:cubicBezTo>
                    <a:pt x="9115" y="0"/>
                    <a:pt x="0" y="9115"/>
                    <a:pt x="0" y="20358"/>
                  </a:cubicBezTo>
                  <a:cubicBezTo>
                    <a:pt x="0" y="31602"/>
                    <a:pt x="9115" y="40716"/>
                    <a:pt x="20358" y="40716"/>
                  </a:cubicBezTo>
                  <a:cubicBezTo>
                    <a:pt x="31602" y="40716"/>
                    <a:pt x="40716" y="31602"/>
                    <a:pt x="40716" y="20358"/>
                  </a:cubicBezTo>
                  <a:cubicBezTo>
                    <a:pt x="40720" y="9118"/>
                    <a:pt x="31611" y="3"/>
                    <a:pt x="20371" y="0"/>
                  </a:cubicBezTo>
                  <a:cubicBezTo>
                    <a:pt x="20367" y="0"/>
                    <a:pt x="20362" y="0"/>
                    <a:pt x="203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1"/>
            <p:cNvSpPr/>
            <p:nvPr/>
          </p:nvSpPr>
          <p:spPr>
            <a:xfrm>
              <a:off x="5157736" y="2686857"/>
              <a:ext cx="12700" cy="12700"/>
            </a:xfrm>
            <a:custGeom>
              <a:avLst/>
              <a:gdLst/>
              <a:ahLst/>
              <a:cxnLst/>
              <a:rect l="l" t="t" r="r" b="b"/>
              <a:pathLst>
                <a:path w="12700" h="12700" extrusionOk="0">
                  <a:moveTo>
                    <a:pt x="18149" y="9074"/>
                  </a:moveTo>
                  <a:cubicBezTo>
                    <a:pt x="18149" y="4063"/>
                    <a:pt x="14086" y="0"/>
                    <a:pt x="9074" y="0"/>
                  </a:cubicBezTo>
                  <a:cubicBezTo>
                    <a:pt x="4063" y="0"/>
                    <a:pt x="0" y="4063"/>
                    <a:pt x="0" y="9074"/>
                  </a:cubicBezTo>
                  <a:cubicBezTo>
                    <a:pt x="0" y="14086"/>
                    <a:pt x="4063" y="18148"/>
                    <a:pt x="9074" y="18148"/>
                  </a:cubicBezTo>
                  <a:cubicBezTo>
                    <a:pt x="14082" y="18152"/>
                    <a:pt x="18145" y="14095"/>
                    <a:pt x="18149" y="9087"/>
                  </a:cubicBezTo>
                  <a:cubicBezTo>
                    <a:pt x="18149" y="9082"/>
                    <a:pt x="18149" y="9078"/>
                    <a:pt x="18149" y="907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1"/>
            <p:cNvSpPr/>
            <p:nvPr/>
          </p:nvSpPr>
          <p:spPr>
            <a:xfrm>
              <a:off x="6468110" y="3456305"/>
              <a:ext cx="25400" cy="25400"/>
            </a:xfrm>
            <a:custGeom>
              <a:avLst/>
              <a:gdLst/>
              <a:ahLst/>
              <a:cxnLst/>
              <a:rect l="l" t="t" r="r" b="b"/>
              <a:pathLst>
                <a:path w="25400" h="25400" extrusionOk="0">
                  <a:moveTo>
                    <a:pt x="12979" y="0"/>
                  </a:moveTo>
                  <a:cubicBezTo>
                    <a:pt x="5811" y="0"/>
                    <a:pt x="0" y="5811"/>
                    <a:pt x="0" y="12979"/>
                  </a:cubicBezTo>
                  <a:cubicBezTo>
                    <a:pt x="0" y="20148"/>
                    <a:pt x="5811" y="25959"/>
                    <a:pt x="12979" y="25959"/>
                  </a:cubicBezTo>
                  <a:cubicBezTo>
                    <a:pt x="20148" y="25959"/>
                    <a:pt x="25959" y="20148"/>
                    <a:pt x="25959" y="12979"/>
                  </a:cubicBezTo>
                  <a:cubicBezTo>
                    <a:pt x="25962" y="5815"/>
                    <a:pt x="20157" y="3"/>
                    <a:pt x="12992" y="0"/>
                  </a:cubicBezTo>
                  <a:cubicBezTo>
                    <a:pt x="12988" y="0"/>
                    <a:pt x="12984" y="0"/>
                    <a:pt x="12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1"/>
            <p:cNvSpPr/>
            <p:nvPr/>
          </p:nvSpPr>
          <p:spPr>
            <a:xfrm>
              <a:off x="6441573" y="598113"/>
              <a:ext cx="31750" cy="31750"/>
            </a:xfrm>
            <a:custGeom>
              <a:avLst/>
              <a:gdLst/>
              <a:ahLst/>
              <a:cxnLst/>
              <a:rect l="l" t="t" r="r" b="b"/>
              <a:pathLst>
                <a:path w="31750" h="31750" extrusionOk="0">
                  <a:moveTo>
                    <a:pt x="37706" y="18860"/>
                  </a:moveTo>
                  <a:cubicBezTo>
                    <a:pt x="37710" y="8447"/>
                    <a:pt x="29272" y="4"/>
                    <a:pt x="18859" y="0"/>
                  </a:cubicBezTo>
                  <a:cubicBezTo>
                    <a:pt x="8447" y="-3"/>
                    <a:pt x="3" y="8435"/>
                    <a:pt x="0" y="18847"/>
                  </a:cubicBezTo>
                  <a:cubicBezTo>
                    <a:pt x="-3" y="29259"/>
                    <a:pt x="8434" y="37703"/>
                    <a:pt x="18847" y="37706"/>
                  </a:cubicBezTo>
                  <a:cubicBezTo>
                    <a:pt x="18849" y="37706"/>
                    <a:pt x="18851" y="37706"/>
                    <a:pt x="18853" y="37706"/>
                  </a:cubicBezTo>
                  <a:cubicBezTo>
                    <a:pt x="29262" y="37710"/>
                    <a:pt x="37703" y="29275"/>
                    <a:pt x="37706" y="18866"/>
                  </a:cubicBezTo>
                  <a:cubicBezTo>
                    <a:pt x="37706" y="18864"/>
                    <a:pt x="37706" y="18862"/>
                    <a:pt x="37706" y="18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1"/>
            <p:cNvSpPr/>
            <p:nvPr/>
          </p:nvSpPr>
          <p:spPr>
            <a:xfrm>
              <a:off x="6688620" y="5206143"/>
              <a:ext cx="50800" cy="50800"/>
            </a:xfrm>
            <a:custGeom>
              <a:avLst/>
              <a:gdLst/>
              <a:ahLst/>
              <a:cxnLst/>
              <a:rect l="l" t="t" r="r" b="b"/>
              <a:pathLst>
                <a:path w="50800" h="50800" extrusionOk="0">
                  <a:moveTo>
                    <a:pt x="28270" y="0"/>
                  </a:moveTo>
                  <a:cubicBezTo>
                    <a:pt x="12657" y="0"/>
                    <a:pt x="0" y="12657"/>
                    <a:pt x="0" y="28270"/>
                  </a:cubicBezTo>
                  <a:cubicBezTo>
                    <a:pt x="0" y="43884"/>
                    <a:pt x="12657" y="56541"/>
                    <a:pt x="28270" y="56541"/>
                  </a:cubicBezTo>
                  <a:cubicBezTo>
                    <a:pt x="43883" y="56541"/>
                    <a:pt x="56541" y="43884"/>
                    <a:pt x="56541" y="28270"/>
                  </a:cubicBezTo>
                  <a:cubicBezTo>
                    <a:pt x="56541" y="28268"/>
                    <a:pt x="56541" y="28266"/>
                    <a:pt x="56541" y="28264"/>
                  </a:cubicBezTo>
                  <a:cubicBezTo>
                    <a:pt x="56541" y="12655"/>
                    <a:pt x="43886" y="0"/>
                    <a:pt x="28277" y="0"/>
                  </a:cubicBezTo>
                  <a:cubicBezTo>
                    <a:pt x="28274" y="0"/>
                    <a:pt x="28273" y="0"/>
                    <a:pt x="282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1"/>
            <p:cNvSpPr/>
            <p:nvPr/>
          </p:nvSpPr>
          <p:spPr>
            <a:xfrm>
              <a:off x="5300301" y="5883580"/>
              <a:ext cx="38100" cy="38100"/>
            </a:xfrm>
            <a:custGeom>
              <a:avLst/>
              <a:gdLst/>
              <a:ahLst/>
              <a:cxnLst/>
              <a:rect l="l" t="t" r="r" b="b"/>
              <a:pathLst>
                <a:path w="38100" h="38100" extrusionOk="0">
                  <a:moveTo>
                    <a:pt x="21818" y="0"/>
                  </a:moveTo>
                  <a:cubicBezTo>
                    <a:pt x="9768" y="0"/>
                    <a:pt x="0" y="9768"/>
                    <a:pt x="0" y="21818"/>
                  </a:cubicBezTo>
                  <a:cubicBezTo>
                    <a:pt x="0" y="33868"/>
                    <a:pt x="9768" y="43637"/>
                    <a:pt x="21818" y="43637"/>
                  </a:cubicBezTo>
                  <a:cubicBezTo>
                    <a:pt x="33868" y="43637"/>
                    <a:pt x="43637" y="33868"/>
                    <a:pt x="43637" y="21818"/>
                  </a:cubicBezTo>
                  <a:cubicBezTo>
                    <a:pt x="43640" y="9772"/>
                    <a:pt x="33877" y="3"/>
                    <a:pt x="21831" y="0"/>
                  </a:cubicBezTo>
                  <a:cubicBezTo>
                    <a:pt x="21827" y="0"/>
                    <a:pt x="21822" y="0"/>
                    <a:pt x="218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1"/>
            <p:cNvSpPr/>
            <p:nvPr/>
          </p:nvSpPr>
          <p:spPr>
            <a:xfrm>
              <a:off x="5582577" y="905847"/>
              <a:ext cx="19050" cy="19050"/>
            </a:xfrm>
            <a:custGeom>
              <a:avLst/>
              <a:gdLst/>
              <a:ahLst/>
              <a:cxnLst/>
              <a:rect l="l" t="t" r="r" b="b"/>
              <a:pathLst>
                <a:path w="19050" h="19050" extrusionOk="0">
                  <a:moveTo>
                    <a:pt x="19202" y="9595"/>
                  </a:moveTo>
                  <a:cubicBezTo>
                    <a:pt x="19199" y="4292"/>
                    <a:pt x="14898" y="-3"/>
                    <a:pt x="9595" y="0"/>
                  </a:cubicBezTo>
                  <a:cubicBezTo>
                    <a:pt x="4292" y="3"/>
                    <a:pt x="-3" y="4305"/>
                    <a:pt x="0" y="9608"/>
                  </a:cubicBezTo>
                  <a:cubicBezTo>
                    <a:pt x="3" y="14908"/>
                    <a:pt x="4301" y="19202"/>
                    <a:pt x="9601" y="19202"/>
                  </a:cubicBezTo>
                  <a:cubicBezTo>
                    <a:pt x="14900" y="19206"/>
                    <a:pt x="19199" y="14913"/>
                    <a:pt x="19203" y="9614"/>
                  </a:cubicBezTo>
                  <a:cubicBezTo>
                    <a:pt x="19203" y="9608"/>
                    <a:pt x="19203" y="9601"/>
                    <a:pt x="19203" y="95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1"/>
            <p:cNvSpPr/>
            <p:nvPr/>
          </p:nvSpPr>
          <p:spPr>
            <a:xfrm>
              <a:off x="5593017" y="1881638"/>
              <a:ext cx="19050" cy="19050"/>
            </a:xfrm>
            <a:custGeom>
              <a:avLst/>
              <a:gdLst/>
              <a:ahLst/>
              <a:cxnLst/>
              <a:rect l="l" t="t" r="r" b="b"/>
              <a:pathLst>
                <a:path w="19050" h="19050" extrusionOk="0">
                  <a:moveTo>
                    <a:pt x="10160" y="0"/>
                  </a:moveTo>
                  <a:cubicBezTo>
                    <a:pt x="4549" y="0"/>
                    <a:pt x="0" y="4549"/>
                    <a:pt x="0" y="10160"/>
                  </a:cubicBezTo>
                  <a:cubicBezTo>
                    <a:pt x="0" y="15771"/>
                    <a:pt x="4549" y="20320"/>
                    <a:pt x="10160" y="20320"/>
                  </a:cubicBezTo>
                  <a:cubicBezTo>
                    <a:pt x="15771" y="20320"/>
                    <a:pt x="20320" y="15771"/>
                    <a:pt x="20320" y="10160"/>
                  </a:cubicBezTo>
                  <a:cubicBezTo>
                    <a:pt x="20320" y="4549"/>
                    <a:pt x="15771" y="0"/>
                    <a:pt x="101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1"/>
            <p:cNvSpPr/>
            <p:nvPr/>
          </p:nvSpPr>
          <p:spPr>
            <a:xfrm>
              <a:off x="5610873" y="6339738"/>
              <a:ext cx="31750" cy="31750"/>
            </a:xfrm>
            <a:custGeom>
              <a:avLst/>
              <a:gdLst/>
              <a:ahLst/>
              <a:cxnLst/>
              <a:rect l="l" t="t" r="r" b="b"/>
              <a:pathLst>
                <a:path w="31750" h="31750" extrusionOk="0">
                  <a:moveTo>
                    <a:pt x="18491" y="0"/>
                  </a:moveTo>
                  <a:cubicBezTo>
                    <a:pt x="8282" y="-3"/>
                    <a:pt x="3" y="8270"/>
                    <a:pt x="0" y="18478"/>
                  </a:cubicBezTo>
                  <a:cubicBezTo>
                    <a:pt x="-3" y="28687"/>
                    <a:pt x="8270" y="36966"/>
                    <a:pt x="18478" y="36969"/>
                  </a:cubicBezTo>
                  <a:cubicBezTo>
                    <a:pt x="28687" y="36973"/>
                    <a:pt x="36966" y="28700"/>
                    <a:pt x="36969" y="18491"/>
                  </a:cubicBezTo>
                  <a:cubicBezTo>
                    <a:pt x="36969" y="18487"/>
                    <a:pt x="36969" y="18483"/>
                    <a:pt x="36969" y="18478"/>
                  </a:cubicBezTo>
                  <a:cubicBezTo>
                    <a:pt x="36969" y="8273"/>
                    <a:pt x="28696" y="0"/>
                    <a:pt x="184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1"/>
            <p:cNvSpPr/>
            <p:nvPr/>
          </p:nvSpPr>
          <p:spPr>
            <a:xfrm>
              <a:off x="5658510" y="4266527"/>
              <a:ext cx="38100" cy="38100"/>
            </a:xfrm>
            <a:custGeom>
              <a:avLst/>
              <a:gdLst/>
              <a:ahLst/>
              <a:cxnLst/>
              <a:rect l="l" t="t" r="r" b="b"/>
              <a:pathLst>
                <a:path w="38100" h="38100" extrusionOk="0">
                  <a:moveTo>
                    <a:pt x="43790" y="21889"/>
                  </a:moveTo>
                  <a:cubicBezTo>
                    <a:pt x="43786" y="9796"/>
                    <a:pt x="33980" y="-3"/>
                    <a:pt x="21889" y="0"/>
                  </a:cubicBezTo>
                  <a:cubicBezTo>
                    <a:pt x="9796" y="3"/>
                    <a:pt x="-3" y="9809"/>
                    <a:pt x="0" y="21901"/>
                  </a:cubicBezTo>
                  <a:cubicBezTo>
                    <a:pt x="3" y="33988"/>
                    <a:pt x="9801" y="43786"/>
                    <a:pt x="21889" y="43790"/>
                  </a:cubicBezTo>
                  <a:cubicBezTo>
                    <a:pt x="33977" y="43797"/>
                    <a:pt x="43783" y="34003"/>
                    <a:pt x="43790" y="21914"/>
                  </a:cubicBezTo>
                  <a:cubicBezTo>
                    <a:pt x="43790" y="21905"/>
                    <a:pt x="43790" y="21897"/>
                    <a:pt x="43790" y="2188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1"/>
            <p:cNvSpPr/>
            <p:nvPr/>
          </p:nvSpPr>
          <p:spPr>
            <a:xfrm>
              <a:off x="5516702" y="3867341"/>
              <a:ext cx="19050" cy="19050"/>
            </a:xfrm>
            <a:custGeom>
              <a:avLst/>
              <a:gdLst/>
              <a:ahLst/>
              <a:cxnLst/>
              <a:rect l="l" t="t" r="r" b="b"/>
              <a:pathLst>
                <a:path w="19050" h="19050" extrusionOk="0">
                  <a:moveTo>
                    <a:pt x="12306" y="0"/>
                  </a:moveTo>
                  <a:cubicBezTo>
                    <a:pt x="5510" y="0"/>
                    <a:pt x="0" y="5510"/>
                    <a:pt x="0" y="12306"/>
                  </a:cubicBezTo>
                  <a:cubicBezTo>
                    <a:pt x="0" y="19103"/>
                    <a:pt x="5510" y="24612"/>
                    <a:pt x="12306" y="24612"/>
                  </a:cubicBezTo>
                  <a:cubicBezTo>
                    <a:pt x="19103" y="24612"/>
                    <a:pt x="24612" y="19103"/>
                    <a:pt x="24612" y="12306"/>
                  </a:cubicBezTo>
                  <a:cubicBezTo>
                    <a:pt x="24612" y="12304"/>
                    <a:pt x="24612" y="12302"/>
                    <a:pt x="24612" y="12300"/>
                  </a:cubicBezTo>
                  <a:cubicBezTo>
                    <a:pt x="24612" y="5507"/>
                    <a:pt x="19105" y="0"/>
                    <a:pt x="12312" y="0"/>
                  </a:cubicBezTo>
                  <a:cubicBezTo>
                    <a:pt x="12310" y="0"/>
                    <a:pt x="12308" y="0"/>
                    <a:pt x="123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1"/>
            <p:cNvSpPr/>
            <p:nvPr/>
          </p:nvSpPr>
          <p:spPr>
            <a:xfrm>
              <a:off x="5339042" y="328663"/>
              <a:ext cx="31750" cy="31750"/>
            </a:xfrm>
            <a:custGeom>
              <a:avLst/>
              <a:gdLst/>
              <a:ahLst/>
              <a:cxnLst/>
              <a:rect l="l" t="t" r="r" b="b"/>
              <a:pathLst>
                <a:path w="31750" h="31750" extrusionOk="0">
                  <a:moveTo>
                    <a:pt x="16840" y="0"/>
                  </a:moveTo>
                  <a:cubicBezTo>
                    <a:pt x="7536" y="4"/>
                    <a:pt x="-3" y="7549"/>
                    <a:pt x="0" y="16853"/>
                  </a:cubicBezTo>
                  <a:cubicBezTo>
                    <a:pt x="3" y="26157"/>
                    <a:pt x="7549" y="33697"/>
                    <a:pt x="16853" y="33693"/>
                  </a:cubicBezTo>
                  <a:cubicBezTo>
                    <a:pt x="26155" y="33690"/>
                    <a:pt x="33693" y="26148"/>
                    <a:pt x="33693" y="16847"/>
                  </a:cubicBezTo>
                  <a:cubicBezTo>
                    <a:pt x="33696" y="7546"/>
                    <a:pt x="26160" y="4"/>
                    <a:pt x="16859" y="0"/>
                  </a:cubicBezTo>
                  <a:cubicBezTo>
                    <a:pt x="16853" y="0"/>
                    <a:pt x="16846" y="0"/>
                    <a:pt x="1684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1"/>
            <p:cNvSpPr/>
            <p:nvPr/>
          </p:nvSpPr>
          <p:spPr>
            <a:xfrm>
              <a:off x="5478685" y="5502872"/>
              <a:ext cx="12700" cy="12700"/>
            </a:xfrm>
            <a:custGeom>
              <a:avLst/>
              <a:gdLst/>
              <a:ahLst/>
              <a:cxnLst/>
              <a:rect l="l" t="t" r="r" b="b"/>
              <a:pathLst>
                <a:path w="12700" h="12700" extrusionOk="0">
                  <a:moveTo>
                    <a:pt x="9080" y="0"/>
                  </a:moveTo>
                  <a:cubicBezTo>
                    <a:pt x="4065" y="0"/>
                    <a:pt x="0" y="4066"/>
                    <a:pt x="0" y="9080"/>
                  </a:cubicBezTo>
                  <a:cubicBezTo>
                    <a:pt x="0" y="14096"/>
                    <a:pt x="4066" y="18161"/>
                    <a:pt x="9080" y="18161"/>
                  </a:cubicBezTo>
                  <a:cubicBezTo>
                    <a:pt x="14096" y="18161"/>
                    <a:pt x="18161" y="14095"/>
                    <a:pt x="18161" y="9080"/>
                  </a:cubicBezTo>
                  <a:cubicBezTo>
                    <a:pt x="18157" y="4067"/>
                    <a:pt x="14094" y="3"/>
                    <a:pt x="9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1"/>
            <p:cNvSpPr/>
            <p:nvPr/>
          </p:nvSpPr>
          <p:spPr>
            <a:xfrm>
              <a:off x="5756066" y="5195481"/>
              <a:ext cx="57150" cy="57150"/>
            </a:xfrm>
            <a:custGeom>
              <a:avLst/>
              <a:gdLst/>
              <a:ahLst/>
              <a:cxnLst/>
              <a:rect l="l" t="t" r="r" b="b"/>
              <a:pathLst>
                <a:path w="57150" h="57150" extrusionOk="0">
                  <a:moveTo>
                    <a:pt x="28911" y="0"/>
                  </a:moveTo>
                  <a:cubicBezTo>
                    <a:pt x="12944" y="0"/>
                    <a:pt x="0" y="12944"/>
                    <a:pt x="0" y="28911"/>
                  </a:cubicBezTo>
                  <a:cubicBezTo>
                    <a:pt x="0" y="44879"/>
                    <a:pt x="12944" y="57823"/>
                    <a:pt x="28911" y="57823"/>
                  </a:cubicBezTo>
                  <a:cubicBezTo>
                    <a:pt x="44879" y="57823"/>
                    <a:pt x="57823" y="44879"/>
                    <a:pt x="57823" y="28911"/>
                  </a:cubicBezTo>
                  <a:cubicBezTo>
                    <a:pt x="57826" y="12948"/>
                    <a:pt x="44888" y="3"/>
                    <a:pt x="28924" y="0"/>
                  </a:cubicBezTo>
                  <a:cubicBezTo>
                    <a:pt x="28920" y="0"/>
                    <a:pt x="28915" y="0"/>
                    <a:pt x="289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1"/>
            <p:cNvSpPr/>
            <p:nvPr/>
          </p:nvSpPr>
          <p:spPr>
            <a:xfrm>
              <a:off x="5255933" y="4316330"/>
              <a:ext cx="50800" cy="50800"/>
            </a:xfrm>
            <a:custGeom>
              <a:avLst/>
              <a:gdLst/>
              <a:ahLst/>
              <a:cxnLst/>
              <a:rect l="l" t="t" r="r" b="b"/>
              <a:pathLst>
                <a:path w="50800" h="50800" extrusionOk="0">
                  <a:moveTo>
                    <a:pt x="55321" y="27661"/>
                  </a:moveTo>
                  <a:cubicBezTo>
                    <a:pt x="55321" y="12384"/>
                    <a:pt x="42937" y="0"/>
                    <a:pt x="27661" y="0"/>
                  </a:cubicBezTo>
                  <a:cubicBezTo>
                    <a:pt x="12384" y="0"/>
                    <a:pt x="0" y="12384"/>
                    <a:pt x="0" y="27661"/>
                  </a:cubicBezTo>
                  <a:cubicBezTo>
                    <a:pt x="0" y="42937"/>
                    <a:pt x="12384" y="55321"/>
                    <a:pt x="27661" y="55321"/>
                  </a:cubicBezTo>
                  <a:cubicBezTo>
                    <a:pt x="42930" y="55328"/>
                    <a:pt x="55314" y="42956"/>
                    <a:pt x="55321" y="27686"/>
                  </a:cubicBezTo>
                  <a:cubicBezTo>
                    <a:pt x="55321" y="27678"/>
                    <a:pt x="55321" y="27669"/>
                    <a:pt x="55321" y="276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1"/>
            <p:cNvSpPr/>
            <p:nvPr/>
          </p:nvSpPr>
          <p:spPr>
            <a:xfrm>
              <a:off x="5882964" y="6806565"/>
              <a:ext cx="31750" cy="31750"/>
            </a:xfrm>
            <a:custGeom>
              <a:avLst/>
              <a:gdLst/>
              <a:ahLst/>
              <a:cxnLst/>
              <a:rect l="l" t="t" r="r" b="b"/>
              <a:pathLst>
                <a:path w="31750" h="31750" extrusionOk="0">
                  <a:moveTo>
                    <a:pt x="17596" y="0"/>
                  </a:moveTo>
                  <a:cubicBezTo>
                    <a:pt x="7878" y="0"/>
                    <a:pt x="0" y="7878"/>
                    <a:pt x="0" y="17596"/>
                  </a:cubicBezTo>
                  <a:cubicBezTo>
                    <a:pt x="0" y="27314"/>
                    <a:pt x="7878" y="35192"/>
                    <a:pt x="17596" y="35192"/>
                  </a:cubicBezTo>
                  <a:cubicBezTo>
                    <a:pt x="27314" y="35192"/>
                    <a:pt x="35192" y="27314"/>
                    <a:pt x="35192" y="17596"/>
                  </a:cubicBezTo>
                  <a:cubicBezTo>
                    <a:pt x="35195" y="7882"/>
                    <a:pt x="27323" y="3"/>
                    <a:pt x="17609" y="0"/>
                  </a:cubicBezTo>
                  <a:cubicBezTo>
                    <a:pt x="17604" y="0"/>
                    <a:pt x="17600" y="0"/>
                    <a:pt x="175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1"/>
            <p:cNvSpPr/>
            <p:nvPr/>
          </p:nvSpPr>
          <p:spPr>
            <a:xfrm>
              <a:off x="5671122" y="4678349"/>
              <a:ext cx="44450" cy="44450"/>
            </a:xfrm>
            <a:custGeom>
              <a:avLst/>
              <a:gdLst/>
              <a:ahLst/>
              <a:cxnLst/>
              <a:rect l="l" t="t" r="r" b="b"/>
              <a:pathLst>
                <a:path w="44450" h="44450" extrusionOk="0">
                  <a:moveTo>
                    <a:pt x="24397" y="0"/>
                  </a:moveTo>
                  <a:cubicBezTo>
                    <a:pt x="10919" y="4"/>
                    <a:pt x="-3" y="10932"/>
                    <a:pt x="0" y="24410"/>
                  </a:cubicBezTo>
                  <a:cubicBezTo>
                    <a:pt x="3" y="37887"/>
                    <a:pt x="10932" y="48810"/>
                    <a:pt x="24409" y="48806"/>
                  </a:cubicBezTo>
                  <a:cubicBezTo>
                    <a:pt x="37884" y="48803"/>
                    <a:pt x="48806" y="37878"/>
                    <a:pt x="48806" y="24403"/>
                  </a:cubicBezTo>
                  <a:cubicBezTo>
                    <a:pt x="48813" y="10933"/>
                    <a:pt x="37899" y="7"/>
                    <a:pt x="24428" y="0"/>
                  </a:cubicBezTo>
                  <a:cubicBezTo>
                    <a:pt x="24418" y="0"/>
                    <a:pt x="24407" y="0"/>
                    <a:pt x="2439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1"/>
            <p:cNvSpPr/>
            <p:nvPr/>
          </p:nvSpPr>
          <p:spPr>
            <a:xfrm>
              <a:off x="5788520" y="1889436"/>
              <a:ext cx="38100" cy="38100"/>
            </a:xfrm>
            <a:custGeom>
              <a:avLst/>
              <a:gdLst/>
              <a:ahLst/>
              <a:cxnLst/>
              <a:rect l="l" t="t" r="r" b="b"/>
              <a:pathLst>
                <a:path w="38100" h="38100" extrusionOk="0">
                  <a:moveTo>
                    <a:pt x="22073" y="0"/>
                  </a:moveTo>
                  <a:cubicBezTo>
                    <a:pt x="9882" y="0"/>
                    <a:pt x="0" y="9882"/>
                    <a:pt x="0" y="22073"/>
                  </a:cubicBezTo>
                  <a:cubicBezTo>
                    <a:pt x="0" y="34263"/>
                    <a:pt x="9882" y="44145"/>
                    <a:pt x="22073" y="44145"/>
                  </a:cubicBezTo>
                  <a:cubicBezTo>
                    <a:pt x="34263" y="44145"/>
                    <a:pt x="44145" y="34263"/>
                    <a:pt x="44145" y="22073"/>
                  </a:cubicBezTo>
                  <a:cubicBezTo>
                    <a:pt x="44149" y="9886"/>
                    <a:pt x="34272" y="4"/>
                    <a:pt x="22085" y="0"/>
                  </a:cubicBezTo>
                  <a:cubicBezTo>
                    <a:pt x="22081" y="0"/>
                    <a:pt x="22077" y="0"/>
                    <a:pt x="220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1"/>
            <p:cNvSpPr/>
            <p:nvPr/>
          </p:nvSpPr>
          <p:spPr>
            <a:xfrm>
              <a:off x="5787536" y="2861215"/>
              <a:ext cx="25400" cy="25400"/>
            </a:xfrm>
            <a:custGeom>
              <a:avLst/>
              <a:gdLst/>
              <a:ahLst/>
              <a:cxnLst/>
              <a:rect l="l" t="t" r="r" b="b"/>
              <a:pathLst>
                <a:path w="25400" h="25400" extrusionOk="0">
                  <a:moveTo>
                    <a:pt x="15818" y="0"/>
                  </a:moveTo>
                  <a:cubicBezTo>
                    <a:pt x="7082" y="0"/>
                    <a:pt x="0" y="7082"/>
                    <a:pt x="0" y="15818"/>
                  </a:cubicBezTo>
                  <a:cubicBezTo>
                    <a:pt x="0" y="24554"/>
                    <a:pt x="7082" y="31636"/>
                    <a:pt x="15818" y="31636"/>
                  </a:cubicBezTo>
                  <a:cubicBezTo>
                    <a:pt x="24554" y="31636"/>
                    <a:pt x="31636" y="24554"/>
                    <a:pt x="31636" y="15818"/>
                  </a:cubicBezTo>
                  <a:cubicBezTo>
                    <a:pt x="31640" y="7085"/>
                    <a:pt x="24563" y="3"/>
                    <a:pt x="15831" y="0"/>
                  </a:cubicBezTo>
                  <a:cubicBezTo>
                    <a:pt x="15827" y="0"/>
                    <a:pt x="15822" y="0"/>
                    <a:pt x="158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1"/>
            <p:cNvSpPr/>
            <p:nvPr/>
          </p:nvSpPr>
          <p:spPr>
            <a:xfrm>
              <a:off x="5726588" y="2509907"/>
              <a:ext cx="57150" cy="57150"/>
            </a:xfrm>
            <a:custGeom>
              <a:avLst/>
              <a:gdLst/>
              <a:ahLst/>
              <a:cxnLst/>
              <a:rect l="l" t="t" r="r" b="b"/>
              <a:pathLst>
                <a:path w="57150" h="57150" extrusionOk="0">
                  <a:moveTo>
                    <a:pt x="60846" y="30423"/>
                  </a:moveTo>
                  <a:cubicBezTo>
                    <a:pt x="60846" y="13621"/>
                    <a:pt x="47225" y="0"/>
                    <a:pt x="30423" y="0"/>
                  </a:cubicBezTo>
                  <a:cubicBezTo>
                    <a:pt x="13621" y="0"/>
                    <a:pt x="0" y="13621"/>
                    <a:pt x="0" y="30423"/>
                  </a:cubicBezTo>
                  <a:cubicBezTo>
                    <a:pt x="0" y="47225"/>
                    <a:pt x="13621" y="60846"/>
                    <a:pt x="30423" y="60846"/>
                  </a:cubicBezTo>
                  <a:cubicBezTo>
                    <a:pt x="47222" y="60849"/>
                    <a:pt x="60842" y="47234"/>
                    <a:pt x="60846" y="30435"/>
                  </a:cubicBezTo>
                  <a:cubicBezTo>
                    <a:pt x="60846" y="30431"/>
                    <a:pt x="60846" y="30427"/>
                    <a:pt x="60846" y="3042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1"/>
            <p:cNvSpPr/>
            <p:nvPr/>
          </p:nvSpPr>
          <p:spPr>
            <a:xfrm>
              <a:off x="5901601" y="1949710"/>
              <a:ext cx="44450" cy="44450"/>
            </a:xfrm>
            <a:custGeom>
              <a:avLst/>
              <a:gdLst/>
              <a:ahLst/>
              <a:cxnLst/>
              <a:rect l="l" t="t" r="r" b="b"/>
              <a:pathLst>
                <a:path w="44450" h="44450" extrusionOk="0">
                  <a:moveTo>
                    <a:pt x="25102" y="0"/>
                  </a:moveTo>
                  <a:cubicBezTo>
                    <a:pt x="11225" y="14"/>
                    <a:pt x="-14" y="11275"/>
                    <a:pt x="0" y="25152"/>
                  </a:cubicBezTo>
                  <a:cubicBezTo>
                    <a:pt x="14" y="39030"/>
                    <a:pt x="11275" y="50268"/>
                    <a:pt x="25152" y="50254"/>
                  </a:cubicBezTo>
                  <a:cubicBezTo>
                    <a:pt x="39015" y="50240"/>
                    <a:pt x="50247" y="39002"/>
                    <a:pt x="50254" y="25140"/>
                  </a:cubicBezTo>
                  <a:cubicBezTo>
                    <a:pt x="50268" y="11269"/>
                    <a:pt x="39035" y="14"/>
                    <a:pt x="25165" y="0"/>
                  </a:cubicBezTo>
                  <a:cubicBezTo>
                    <a:pt x="25144" y="0"/>
                    <a:pt x="25123" y="0"/>
                    <a:pt x="251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1"/>
            <p:cNvSpPr/>
            <p:nvPr/>
          </p:nvSpPr>
          <p:spPr>
            <a:xfrm>
              <a:off x="6499250" y="388785"/>
              <a:ext cx="44450" cy="44450"/>
            </a:xfrm>
            <a:custGeom>
              <a:avLst/>
              <a:gdLst/>
              <a:ahLst/>
              <a:cxnLst/>
              <a:rect l="l" t="t" r="r" b="b"/>
              <a:pathLst>
                <a:path w="44450" h="44450" extrusionOk="0">
                  <a:moveTo>
                    <a:pt x="24619" y="0"/>
                  </a:moveTo>
                  <a:cubicBezTo>
                    <a:pt x="11019" y="4"/>
                    <a:pt x="-3" y="11031"/>
                    <a:pt x="0" y="24632"/>
                  </a:cubicBezTo>
                  <a:cubicBezTo>
                    <a:pt x="3" y="38232"/>
                    <a:pt x="11031" y="49254"/>
                    <a:pt x="24631" y="49251"/>
                  </a:cubicBezTo>
                  <a:cubicBezTo>
                    <a:pt x="38229" y="49247"/>
                    <a:pt x="49250" y="38223"/>
                    <a:pt x="49250" y="24625"/>
                  </a:cubicBezTo>
                  <a:cubicBezTo>
                    <a:pt x="49254" y="11029"/>
                    <a:pt x="38234" y="4"/>
                    <a:pt x="24638" y="0"/>
                  </a:cubicBezTo>
                  <a:cubicBezTo>
                    <a:pt x="24631" y="0"/>
                    <a:pt x="24625" y="0"/>
                    <a:pt x="246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1"/>
            <p:cNvSpPr/>
            <p:nvPr/>
          </p:nvSpPr>
          <p:spPr>
            <a:xfrm>
              <a:off x="4914855" y="4184612"/>
              <a:ext cx="50800" cy="50800"/>
            </a:xfrm>
            <a:custGeom>
              <a:avLst/>
              <a:gdLst/>
              <a:ahLst/>
              <a:cxnLst/>
              <a:rect l="l" t="t" r="r" b="b"/>
              <a:pathLst>
                <a:path w="50800" h="50800" extrusionOk="0">
                  <a:moveTo>
                    <a:pt x="26607" y="0"/>
                  </a:moveTo>
                  <a:cubicBezTo>
                    <a:pt x="11916" y="-3"/>
                    <a:pt x="3" y="11903"/>
                    <a:pt x="0" y="26594"/>
                  </a:cubicBezTo>
                  <a:cubicBezTo>
                    <a:pt x="-3" y="41285"/>
                    <a:pt x="11903" y="53197"/>
                    <a:pt x="26594" y="53200"/>
                  </a:cubicBezTo>
                  <a:cubicBezTo>
                    <a:pt x="41285" y="53204"/>
                    <a:pt x="53197" y="41297"/>
                    <a:pt x="53200" y="26607"/>
                  </a:cubicBezTo>
                  <a:cubicBezTo>
                    <a:pt x="53200" y="26602"/>
                    <a:pt x="53200" y="26598"/>
                    <a:pt x="53200" y="26594"/>
                  </a:cubicBezTo>
                  <a:cubicBezTo>
                    <a:pt x="53207" y="11913"/>
                    <a:pt x="41312" y="7"/>
                    <a:pt x="26632" y="0"/>
                  </a:cubicBezTo>
                  <a:cubicBezTo>
                    <a:pt x="26623" y="0"/>
                    <a:pt x="26615" y="0"/>
                    <a:pt x="266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1"/>
            <p:cNvSpPr/>
            <p:nvPr/>
          </p:nvSpPr>
          <p:spPr>
            <a:xfrm>
              <a:off x="7272921" y="139414"/>
              <a:ext cx="44450" cy="44450"/>
            </a:xfrm>
            <a:custGeom>
              <a:avLst/>
              <a:gdLst/>
              <a:ahLst/>
              <a:cxnLst/>
              <a:rect l="l" t="t" r="r" b="b"/>
              <a:pathLst>
                <a:path w="44450" h="44450" extrusionOk="0">
                  <a:moveTo>
                    <a:pt x="25356" y="0"/>
                  </a:moveTo>
                  <a:cubicBezTo>
                    <a:pt x="11349" y="4"/>
                    <a:pt x="-3" y="11361"/>
                    <a:pt x="0" y="25368"/>
                  </a:cubicBezTo>
                  <a:cubicBezTo>
                    <a:pt x="4" y="39375"/>
                    <a:pt x="11361" y="50727"/>
                    <a:pt x="25368" y="50724"/>
                  </a:cubicBezTo>
                  <a:cubicBezTo>
                    <a:pt x="39373" y="50720"/>
                    <a:pt x="50724" y="39366"/>
                    <a:pt x="50724" y="25362"/>
                  </a:cubicBezTo>
                  <a:cubicBezTo>
                    <a:pt x="50728" y="11358"/>
                    <a:pt x="39378" y="4"/>
                    <a:pt x="25375" y="0"/>
                  </a:cubicBezTo>
                  <a:cubicBezTo>
                    <a:pt x="25369" y="0"/>
                    <a:pt x="25363" y="0"/>
                    <a:pt x="2535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1"/>
            <p:cNvSpPr/>
            <p:nvPr/>
          </p:nvSpPr>
          <p:spPr>
            <a:xfrm>
              <a:off x="7329747" y="2665920"/>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1"/>
            <p:cNvSpPr/>
            <p:nvPr/>
          </p:nvSpPr>
          <p:spPr>
            <a:xfrm>
              <a:off x="7345673" y="4284910"/>
              <a:ext cx="19050" cy="19050"/>
            </a:xfrm>
            <a:custGeom>
              <a:avLst/>
              <a:gdLst/>
              <a:ahLst/>
              <a:cxnLst/>
              <a:rect l="l" t="t" r="r" b="b"/>
              <a:pathLst>
                <a:path w="19050" h="19050" extrusionOk="0">
                  <a:moveTo>
                    <a:pt x="10637" y="0"/>
                  </a:moveTo>
                  <a:cubicBezTo>
                    <a:pt x="4766" y="-3"/>
                    <a:pt x="4" y="4753"/>
                    <a:pt x="0" y="10623"/>
                  </a:cubicBezTo>
                  <a:cubicBezTo>
                    <a:pt x="-4" y="16494"/>
                    <a:pt x="4753" y="21256"/>
                    <a:pt x="10623" y="21260"/>
                  </a:cubicBezTo>
                  <a:cubicBezTo>
                    <a:pt x="16494" y="21263"/>
                    <a:pt x="21256" y="16507"/>
                    <a:pt x="21260" y="10636"/>
                  </a:cubicBezTo>
                  <a:cubicBezTo>
                    <a:pt x="21260" y="10634"/>
                    <a:pt x="21260" y="10632"/>
                    <a:pt x="21260" y="10630"/>
                  </a:cubicBezTo>
                  <a:cubicBezTo>
                    <a:pt x="21260" y="4762"/>
                    <a:pt x="16504" y="3"/>
                    <a:pt x="106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1"/>
            <p:cNvSpPr/>
            <p:nvPr/>
          </p:nvSpPr>
          <p:spPr>
            <a:xfrm>
              <a:off x="7247813" y="4994910"/>
              <a:ext cx="25400" cy="25400"/>
            </a:xfrm>
            <a:custGeom>
              <a:avLst/>
              <a:gdLst/>
              <a:ahLst/>
              <a:cxnLst/>
              <a:rect l="l" t="t" r="r" b="b"/>
              <a:pathLst>
                <a:path w="25400" h="25400" extrusionOk="0">
                  <a:moveTo>
                    <a:pt x="13412" y="0"/>
                  </a:moveTo>
                  <a:cubicBezTo>
                    <a:pt x="6005" y="0"/>
                    <a:pt x="0" y="6004"/>
                    <a:pt x="0" y="13411"/>
                  </a:cubicBezTo>
                  <a:cubicBezTo>
                    <a:pt x="0" y="20818"/>
                    <a:pt x="6004" y="26822"/>
                    <a:pt x="13412" y="26822"/>
                  </a:cubicBezTo>
                  <a:cubicBezTo>
                    <a:pt x="20818" y="26822"/>
                    <a:pt x="26823" y="20818"/>
                    <a:pt x="26823" y="13411"/>
                  </a:cubicBezTo>
                  <a:cubicBezTo>
                    <a:pt x="26823" y="13409"/>
                    <a:pt x="26823" y="13407"/>
                    <a:pt x="26823" y="13405"/>
                  </a:cubicBezTo>
                  <a:cubicBezTo>
                    <a:pt x="26819" y="6001"/>
                    <a:pt x="20817" y="0"/>
                    <a:pt x="134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1"/>
            <p:cNvSpPr/>
            <p:nvPr/>
          </p:nvSpPr>
          <p:spPr>
            <a:xfrm>
              <a:off x="7278579" y="5205273"/>
              <a:ext cx="19050" cy="19050"/>
            </a:xfrm>
            <a:custGeom>
              <a:avLst/>
              <a:gdLst/>
              <a:ahLst/>
              <a:cxnLst/>
              <a:rect l="l" t="t" r="r" b="b"/>
              <a:pathLst>
                <a:path w="19050" h="19050" extrusionOk="0">
                  <a:moveTo>
                    <a:pt x="10275" y="0"/>
                  </a:moveTo>
                  <a:cubicBezTo>
                    <a:pt x="4600" y="0"/>
                    <a:pt x="0" y="4600"/>
                    <a:pt x="0" y="10274"/>
                  </a:cubicBezTo>
                  <a:cubicBezTo>
                    <a:pt x="0" y="15949"/>
                    <a:pt x="4600" y="20548"/>
                    <a:pt x="10275" y="20548"/>
                  </a:cubicBezTo>
                  <a:cubicBezTo>
                    <a:pt x="15949" y="20548"/>
                    <a:pt x="20549" y="15948"/>
                    <a:pt x="20549" y="10274"/>
                  </a:cubicBezTo>
                  <a:cubicBezTo>
                    <a:pt x="20553" y="4603"/>
                    <a:pt x="15959" y="3"/>
                    <a:pt x="10288" y="0"/>
                  </a:cubicBezTo>
                  <a:cubicBezTo>
                    <a:pt x="10284" y="0"/>
                    <a:pt x="10279" y="0"/>
                    <a:pt x="102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1"/>
            <p:cNvSpPr/>
            <p:nvPr/>
          </p:nvSpPr>
          <p:spPr>
            <a:xfrm>
              <a:off x="7183748" y="1355331"/>
              <a:ext cx="57150" cy="57150"/>
            </a:xfrm>
            <a:custGeom>
              <a:avLst/>
              <a:gdLst/>
              <a:ahLst/>
              <a:cxnLst/>
              <a:rect l="l" t="t" r="r" b="b"/>
              <a:pathLst>
                <a:path w="57150" h="57150" extrusionOk="0">
                  <a:moveTo>
                    <a:pt x="31712" y="0"/>
                  </a:moveTo>
                  <a:cubicBezTo>
                    <a:pt x="14198" y="0"/>
                    <a:pt x="0" y="14198"/>
                    <a:pt x="0" y="31712"/>
                  </a:cubicBezTo>
                  <a:cubicBezTo>
                    <a:pt x="0" y="49226"/>
                    <a:pt x="14198" y="63424"/>
                    <a:pt x="31712" y="63424"/>
                  </a:cubicBezTo>
                  <a:cubicBezTo>
                    <a:pt x="49226" y="63424"/>
                    <a:pt x="63424" y="49226"/>
                    <a:pt x="63424" y="31712"/>
                  </a:cubicBezTo>
                  <a:cubicBezTo>
                    <a:pt x="63431" y="14205"/>
                    <a:pt x="49244" y="7"/>
                    <a:pt x="31738" y="0"/>
                  </a:cubicBezTo>
                  <a:cubicBezTo>
                    <a:pt x="31729" y="0"/>
                    <a:pt x="31721" y="0"/>
                    <a:pt x="317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1"/>
            <p:cNvSpPr/>
            <p:nvPr/>
          </p:nvSpPr>
          <p:spPr>
            <a:xfrm>
              <a:off x="6778580" y="2303500"/>
              <a:ext cx="57150" cy="57150"/>
            </a:xfrm>
            <a:custGeom>
              <a:avLst/>
              <a:gdLst/>
              <a:ahLst/>
              <a:cxnLst/>
              <a:rect l="l" t="t" r="r" b="b"/>
              <a:pathLst>
                <a:path w="57150" h="57150" extrusionOk="0">
                  <a:moveTo>
                    <a:pt x="57925" y="28962"/>
                  </a:moveTo>
                  <a:cubicBezTo>
                    <a:pt x="57925" y="12967"/>
                    <a:pt x="44958" y="0"/>
                    <a:pt x="28963" y="0"/>
                  </a:cubicBezTo>
                  <a:cubicBezTo>
                    <a:pt x="12967" y="0"/>
                    <a:pt x="0" y="12967"/>
                    <a:pt x="0" y="28962"/>
                  </a:cubicBezTo>
                  <a:cubicBezTo>
                    <a:pt x="0" y="44955"/>
                    <a:pt x="12963" y="57921"/>
                    <a:pt x="28956" y="57925"/>
                  </a:cubicBezTo>
                  <a:cubicBezTo>
                    <a:pt x="44948" y="57932"/>
                    <a:pt x="57918" y="44973"/>
                    <a:pt x="57925" y="28981"/>
                  </a:cubicBezTo>
                  <a:cubicBezTo>
                    <a:pt x="57925" y="28975"/>
                    <a:pt x="57925" y="28969"/>
                    <a:pt x="57925" y="289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1"/>
            <p:cNvSpPr/>
            <p:nvPr/>
          </p:nvSpPr>
          <p:spPr>
            <a:xfrm>
              <a:off x="7517530" y="4219511"/>
              <a:ext cx="38100" cy="38100"/>
            </a:xfrm>
            <a:custGeom>
              <a:avLst/>
              <a:gdLst/>
              <a:ahLst/>
              <a:cxnLst/>
              <a:rect l="l" t="t" r="r" b="b"/>
              <a:pathLst>
                <a:path w="38100" h="38100" extrusionOk="0">
                  <a:moveTo>
                    <a:pt x="21266" y="0"/>
                  </a:moveTo>
                  <a:cubicBezTo>
                    <a:pt x="9525" y="-3"/>
                    <a:pt x="4" y="9512"/>
                    <a:pt x="0" y="21253"/>
                  </a:cubicBezTo>
                  <a:cubicBezTo>
                    <a:pt x="-4" y="32995"/>
                    <a:pt x="9512" y="42516"/>
                    <a:pt x="21254" y="42520"/>
                  </a:cubicBezTo>
                  <a:cubicBezTo>
                    <a:pt x="32995" y="42523"/>
                    <a:pt x="42516" y="33008"/>
                    <a:pt x="42520" y="21266"/>
                  </a:cubicBezTo>
                  <a:cubicBezTo>
                    <a:pt x="42520" y="21262"/>
                    <a:pt x="42520" y="21258"/>
                    <a:pt x="42520" y="21253"/>
                  </a:cubicBezTo>
                  <a:cubicBezTo>
                    <a:pt x="42524" y="9519"/>
                    <a:pt x="33013" y="3"/>
                    <a:pt x="21279" y="0"/>
                  </a:cubicBezTo>
                  <a:cubicBezTo>
                    <a:pt x="21275" y="0"/>
                    <a:pt x="21271" y="0"/>
                    <a:pt x="212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1"/>
            <p:cNvSpPr/>
            <p:nvPr/>
          </p:nvSpPr>
          <p:spPr>
            <a:xfrm>
              <a:off x="7537907" y="9631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02" y="25400"/>
                    <a:pt x="25382" y="19733"/>
                    <a:pt x="25400" y="12732"/>
                  </a:cubicBezTo>
                  <a:cubicBezTo>
                    <a:pt x="25418" y="5718"/>
                    <a:pt x="19746" y="18"/>
                    <a:pt x="12732" y="0"/>
                  </a:cubicBezTo>
                  <a:cubicBezTo>
                    <a:pt x="12721" y="0"/>
                    <a:pt x="12711"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1"/>
            <p:cNvSpPr/>
            <p:nvPr/>
          </p:nvSpPr>
          <p:spPr>
            <a:xfrm>
              <a:off x="7382999" y="5248161"/>
              <a:ext cx="50800" cy="50800"/>
            </a:xfrm>
            <a:custGeom>
              <a:avLst/>
              <a:gdLst/>
              <a:ahLst/>
              <a:cxnLst/>
              <a:rect l="l" t="t" r="r" b="b"/>
              <a:pathLst>
                <a:path w="50800" h="50800" extrusionOk="0">
                  <a:moveTo>
                    <a:pt x="27718" y="0"/>
                  </a:moveTo>
                  <a:cubicBezTo>
                    <a:pt x="12409" y="0"/>
                    <a:pt x="0" y="12410"/>
                    <a:pt x="0" y="27718"/>
                  </a:cubicBezTo>
                  <a:cubicBezTo>
                    <a:pt x="0" y="43026"/>
                    <a:pt x="12409" y="55435"/>
                    <a:pt x="27718" y="55435"/>
                  </a:cubicBezTo>
                  <a:cubicBezTo>
                    <a:pt x="43026" y="55435"/>
                    <a:pt x="55435" y="43026"/>
                    <a:pt x="55435" y="27718"/>
                  </a:cubicBezTo>
                  <a:cubicBezTo>
                    <a:pt x="55439" y="12413"/>
                    <a:pt x="43035" y="3"/>
                    <a:pt x="27730" y="0"/>
                  </a:cubicBezTo>
                  <a:cubicBezTo>
                    <a:pt x="27726" y="0"/>
                    <a:pt x="27722" y="0"/>
                    <a:pt x="277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1"/>
            <p:cNvSpPr/>
            <p:nvPr/>
          </p:nvSpPr>
          <p:spPr>
            <a:xfrm>
              <a:off x="7616437" y="365246"/>
              <a:ext cx="38100" cy="38100"/>
            </a:xfrm>
            <a:custGeom>
              <a:avLst/>
              <a:gdLst/>
              <a:ahLst/>
              <a:cxnLst/>
              <a:rect l="l" t="t" r="r" b="b"/>
              <a:pathLst>
                <a:path w="38100" h="38100" extrusionOk="0">
                  <a:moveTo>
                    <a:pt x="41911" y="20955"/>
                  </a:moveTo>
                  <a:cubicBezTo>
                    <a:pt x="41911" y="9382"/>
                    <a:pt x="32529" y="0"/>
                    <a:pt x="20955" y="0"/>
                  </a:cubicBezTo>
                  <a:cubicBezTo>
                    <a:pt x="9382" y="0"/>
                    <a:pt x="0" y="9382"/>
                    <a:pt x="0" y="20955"/>
                  </a:cubicBezTo>
                  <a:cubicBezTo>
                    <a:pt x="0" y="32516"/>
                    <a:pt x="9362" y="41892"/>
                    <a:pt x="20924" y="41910"/>
                  </a:cubicBezTo>
                  <a:cubicBezTo>
                    <a:pt x="32496" y="41928"/>
                    <a:pt x="41893" y="32560"/>
                    <a:pt x="41911" y="20987"/>
                  </a:cubicBezTo>
                  <a:cubicBezTo>
                    <a:pt x="41911" y="20976"/>
                    <a:pt x="41911" y="20966"/>
                    <a:pt x="41911" y="2095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1"/>
            <p:cNvSpPr/>
            <p:nvPr/>
          </p:nvSpPr>
          <p:spPr>
            <a:xfrm>
              <a:off x="7502328" y="6224569"/>
              <a:ext cx="38100" cy="38100"/>
            </a:xfrm>
            <a:custGeom>
              <a:avLst/>
              <a:gdLst/>
              <a:ahLst/>
              <a:cxnLst/>
              <a:rect l="l" t="t" r="r" b="b"/>
              <a:pathLst>
                <a:path w="38100" h="38100" extrusionOk="0">
                  <a:moveTo>
                    <a:pt x="22079" y="0"/>
                  </a:moveTo>
                  <a:cubicBezTo>
                    <a:pt x="9885" y="0"/>
                    <a:pt x="0" y="9885"/>
                    <a:pt x="0" y="22079"/>
                  </a:cubicBezTo>
                  <a:cubicBezTo>
                    <a:pt x="0" y="34273"/>
                    <a:pt x="9885" y="44158"/>
                    <a:pt x="22079" y="44158"/>
                  </a:cubicBezTo>
                  <a:cubicBezTo>
                    <a:pt x="34273" y="44158"/>
                    <a:pt x="44159" y="34273"/>
                    <a:pt x="44159" y="22079"/>
                  </a:cubicBezTo>
                  <a:cubicBezTo>
                    <a:pt x="44162" y="9889"/>
                    <a:pt x="34282" y="3"/>
                    <a:pt x="22092" y="0"/>
                  </a:cubicBezTo>
                  <a:cubicBezTo>
                    <a:pt x="22089" y="0"/>
                    <a:pt x="22084" y="0"/>
                    <a:pt x="22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1"/>
            <p:cNvSpPr/>
            <p:nvPr/>
          </p:nvSpPr>
          <p:spPr>
            <a:xfrm>
              <a:off x="4906963" y="1915395"/>
              <a:ext cx="31750" cy="31750"/>
            </a:xfrm>
            <a:custGeom>
              <a:avLst/>
              <a:gdLst/>
              <a:ahLst/>
              <a:cxnLst/>
              <a:rect l="l" t="t" r="r" b="b"/>
              <a:pathLst>
                <a:path w="31750" h="31750" extrusionOk="0">
                  <a:moveTo>
                    <a:pt x="33972" y="16986"/>
                  </a:moveTo>
                  <a:cubicBezTo>
                    <a:pt x="33972" y="7605"/>
                    <a:pt x="26367" y="0"/>
                    <a:pt x="16986" y="0"/>
                  </a:cubicBezTo>
                  <a:cubicBezTo>
                    <a:pt x="7605" y="0"/>
                    <a:pt x="0" y="7605"/>
                    <a:pt x="0" y="16986"/>
                  </a:cubicBezTo>
                  <a:cubicBezTo>
                    <a:pt x="0" y="26365"/>
                    <a:pt x="7601" y="33969"/>
                    <a:pt x="16980" y="33972"/>
                  </a:cubicBezTo>
                  <a:cubicBezTo>
                    <a:pt x="26361" y="33976"/>
                    <a:pt x="33969" y="26374"/>
                    <a:pt x="33973" y="16992"/>
                  </a:cubicBezTo>
                  <a:cubicBezTo>
                    <a:pt x="33973" y="16990"/>
                    <a:pt x="33973" y="16988"/>
                    <a:pt x="33973" y="1698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1"/>
            <p:cNvSpPr/>
            <p:nvPr/>
          </p:nvSpPr>
          <p:spPr>
            <a:xfrm>
              <a:off x="7455402" y="1757680"/>
              <a:ext cx="50800" cy="50800"/>
            </a:xfrm>
            <a:custGeom>
              <a:avLst/>
              <a:gdLst/>
              <a:ahLst/>
              <a:cxnLst/>
              <a:rect l="l" t="t" r="r" b="b"/>
              <a:pathLst>
                <a:path w="50800" h="50800" extrusionOk="0">
                  <a:moveTo>
                    <a:pt x="26035" y="0"/>
                  </a:moveTo>
                  <a:cubicBezTo>
                    <a:pt x="11656" y="0"/>
                    <a:pt x="0" y="11656"/>
                    <a:pt x="0" y="26035"/>
                  </a:cubicBezTo>
                  <a:cubicBezTo>
                    <a:pt x="0" y="40414"/>
                    <a:pt x="11657" y="52070"/>
                    <a:pt x="26035" y="52070"/>
                  </a:cubicBezTo>
                  <a:cubicBezTo>
                    <a:pt x="40414"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1"/>
            <p:cNvSpPr/>
            <p:nvPr/>
          </p:nvSpPr>
          <p:spPr>
            <a:xfrm>
              <a:off x="4980813" y="1252582"/>
              <a:ext cx="44450" cy="44450"/>
            </a:xfrm>
            <a:custGeom>
              <a:avLst/>
              <a:gdLst/>
              <a:ahLst/>
              <a:cxnLst/>
              <a:rect l="l" t="t" r="r" b="b"/>
              <a:pathLst>
                <a:path w="44450" h="44450" extrusionOk="0">
                  <a:moveTo>
                    <a:pt x="23076" y="0"/>
                  </a:moveTo>
                  <a:cubicBezTo>
                    <a:pt x="10331" y="0"/>
                    <a:pt x="0" y="10331"/>
                    <a:pt x="0" y="23076"/>
                  </a:cubicBezTo>
                  <a:cubicBezTo>
                    <a:pt x="0" y="35820"/>
                    <a:pt x="10332" y="46152"/>
                    <a:pt x="23076" y="46152"/>
                  </a:cubicBezTo>
                  <a:cubicBezTo>
                    <a:pt x="35820" y="46152"/>
                    <a:pt x="46151" y="35820"/>
                    <a:pt x="46151" y="23076"/>
                  </a:cubicBezTo>
                  <a:cubicBezTo>
                    <a:pt x="46158" y="10338"/>
                    <a:pt x="35839" y="7"/>
                    <a:pt x="23101" y="0"/>
                  </a:cubicBezTo>
                  <a:cubicBezTo>
                    <a:pt x="23092" y="0"/>
                    <a:pt x="23084" y="0"/>
                    <a:pt x="230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1"/>
            <p:cNvSpPr/>
            <p:nvPr/>
          </p:nvSpPr>
          <p:spPr>
            <a:xfrm>
              <a:off x="7191045" y="5214080"/>
              <a:ext cx="50800" cy="50800"/>
            </a:xfrm>
            <a:custGeom>
              <a:avLst/>
              <a:gdLst/>
              <a:ahLst/>
              <a:cxnLst/>
              <a:rect l="l" t="t" r="r" b="b"/>
              <a:pathLst>
                <a:path w="50800" h="50800" extrusionOk="0">
                  <a:moveTo>
                    <a:pt x="27534" y="0"/>
                  </a:moveTo>
                  <a:cubicBezTo>
                    <a:pt x="12328" y="0"/>
                    <a:pt x="0" y="12327"/>
                    <a:pt x="0" y="27534"/>
                  </a:cubicBezTo>
                  <a:cubicBezTo>
                    <a:pt x="0" y="42740"/>
                    <a:pt x="12327" y="55067"/>
                    <a:pt x="27534" y="55067"/>
                  </a:cubicBezTo>
                  <a:cubicBezTo>
                    <a:pt x="42740" y="55067"/>
                    <a:pt x="55068" y="42740"/>
                    <a:pt x="55068" y="27534"/>
                  </a:cubicBezTo>
                  <a:cubicBezTo>
                    <a:pt x="55072" y="12331"/>
                    <a:pt x="42750" y="3"/>
                    <a:pt x="27547" y="0"/>
                  </a:cubicBezTo>
                  <a:cubicBezTo>
                    <a:pt x="27543" y="0"/>
                    <a:pt x="27539" y="0"/>
                    <a:pt x="275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
            <p:cNvSpPr/>
            <p:nvPr/>
          </p:nvSpPr>
          <p:spPr>
            <a:xfrm>
              <a:off x="6902723" y="345021"/>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
            <p:cNvSpPr/>
            <p:nvPr/>
          </p:nvSpPr>
          <p:spPr>
            <a:xfrm>
              <a:off x="7032416" y="5395436"/>
              <a:ext cx="31750" cy="31750"/>
            </a:xfrm>
            <a:custGeom>
              <a:avLst/>
              <a:gdLst/>
              <a:ahLst/>
              <a:cxnLst/>
              <a:rect l="l" t="t" r="r" b="b"/>
              <a:pathLst>
                <a:path w="31750" h="31750" extrusionOk="0">
                  <a:moveTo>
                    <a:pt x="17425" y="0"/>
                  </a:moveTo>
                  <a:cubicBezTo>
                    <a:pt x="7801" y="0"/>
                    <a:pt x="0" y="7801"/>
                    <a:pt x="0" y="17425"/>
                  </a:cubicBezTo>
                  <a:cubicBezTo>
                    <a:pt x="0" y="27048"/>
                    <a:pt x="7801" y="34849"/>
                    <a:pt x="17425" y="34849"/>
                  </a:cubicBezTo>
                  <a:cubicBezTo>
                    <a:pt x="27048" y="34849"/>
                    <a:pt x="34849" y="27048"/>
                    <a:pt x="34849" y="17425"/>
                  </a:cubicBezTo>
                  <a:cubicBezTo>
                    <a:pt x="34849" y="7801"/>
                    <a:pt x="27048" y="0"/>
                    <a:pt x="174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
            <p:cNvSpPr/>
            <p:nvPr/>
          </p:nvSpPr>
          <p:spPr>
            <a:xfrm>
              <a:off x="6846812" y="6007100"/>
              <a:ext cx="57150" cy="57150"/>
            </a:xfrm>
            <a:custGeom>
              <a:avLst/>
              <a:gdLst/>
              <a:ahLst/>
              <a:cxnLst/>
              <a:rect l="l" t="t" r="r" b="b"/>
              <a:pathLst>
                <a:path w="57150" h="57150" extrusionOk="0">
                  <a:moveTo>
                    <a:pt x="30690" y="0"/>
                  </a:moveTo>
                  <a:cubicBezTo>
                    <a:pt x="13740" y="0"/>
                    <a:pt x="0" y="13740"/>
                    <a:pt x="0" y="30690"/>
                  </a:cubicBezTo>
                  <a:cubicBezTo>
                    <a:pt x="0" y="47639"/>
                    <a:pt x="13740" y="61379"/>
                    <a:pt x="30690" y="61379"/>
                  </a:cubicBezTo>
                  <a:cubicBezTo>
                    <a:pt x="47639" y="61379"/>
                    <a:pt x="61379" y="47639"/>
                    <a:pt x="61379" y="30690"/>
                  </a:cubicBezTo>
                  <a:cubicBezTo>
                    <a:pt x="61379" y="30688"/>
                    <a:pt x="61379" y="30685"/>
                    <a:pt x="61379" y="30683"/>
                  </a:cubicBezTo>
                  <a:cubicBezTo>
                    <a:pt x="61383" y="13741"/>
                    <a:pt x="47651" y="4"/>
                    <a:pt x="30709" y="0"/>
                  </a:cubicBezTo>
                  <a:cubicBezTo>
                    <a:pt x="30703" y="0"/>
                    <a:pt x="30697" y="0"/>
                    <a:pt x="30690"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
            <p:cNvSpPr/>
            <p:nvPr/>
          </p:nvSpPr>
          <p:spPr>
            <a:xfrm>
              <a:off x="5063211" y="4029577"/>
              <a:ext cx="25400" cy="25400"/>
            </a:xfrm>
            <a:custGeom>
              <a:avLst/>
              <a:gdLst/>
              <a:ahLst/>
              <a:cxnLst/>
              <a:rect l="l" t="t" r="r" b="b"/>
              <a:pathLst>
                <a:path w="25400" h="25400" extrusionOk="0">
                  <a:moveTo>
                    <a:pt x="13526" y="0"/>
                  </a:moveTo>
                  <a:cubicBezTo>
                    <a:pt x="6055" y="0"/>
                    <a:pt x="0" y="6055"/>
                    <a:pt x="0" y="13526"/>
                  </a:cubicBezTo>
                  <a:cubicBezTo>
                    <a:pt x="0" y="20996"/>
                    <a:pt x="6055" y="27051"/>
                    <a:pt x="13526" y="27051"/>
                  </a:cubicBezTo>
                  <a:cubicBezTo>
                    <a:pt x="20996" y="27051"/>
                    <a:pt x="27051" y="20996"/>
                    <a:pt x="27051" y="13526"/>
                  </a:cubicBezTo>
                  <a:cubicBezTo>
                    <a:pt x="27051" y="6055"/>
                    <a:pt x="20996" y="0"/>
                    <a:pt x="1352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1"/>
            <p:cNvSpPr/>
            <p:nvPr/>
          </p:nvSpPr>
          <p:spPr>
            <a:xfrm>
              <a:off x="6883464" y="2836754"/>
              <a:ext cx="57150" cy="57150"/>
            </a:xfrm>
            <a:custGeom>
              <a:avLst/>
              <a:gdLst/>
              <a:ahLst/>
              <a:cxnLst/>
              <a:rect l="l" t="t" r="r" b="b"/>
              <a:pathLst>
                <a:path w="57150" h="57150" extrusionOk="0">
                  <a:moveTo>
                    <a:pt x="28784" y="0"/>
                  </a:moveTo>
                  <a:cubicBezTo>
                    <a:pt x="12891" y="-3"/>
                    <a:pt x="3" y="12878"/>
                    <a:pt x="0" y="28772"/>
                  </a:cubicBezTo>
                  <a:cubicBezTo>
                    <a:pt x="-4" y="44666"/>
                    <a:pt x="12878" y="57553"/>
                    <a:pt x="28772" y="57557"/>
                  </a:cubicBezTo>
                  <a:cubicBezTo>
                    <a:pt x="44665" y="57560"/>
                    <a:pt x="57553" y="44678"/>
                    <a:pt x="57556" y="28785"/>
                  </a:cubicBezTo>
                  <a:cubicBezTo>
                    <a:pt x="57556" y="28783"/>
                    <a:pt x="57556" y="28780"/>
                    <a:pt x="57556" y="28778"/>
                  </a:cubicBezTo>
                  <a:cubicBezTo>
                    <a:pt x="57560" y="12888"/>
                    <a:pt x="44681" y="4"/>
                    <a:pt x="28790" y="0"/>
                  </a:cubicBezTo>
                  <a:cubicBezTo>
                    <a:pt x="28788" y="0"/>
                    <a:pt x="28787" y="0"/>
                    <a:pt x="28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1"/>
            <p:cNvSpPr/>
            <p:nvPr/>
          </p:nvSpPr>
          <p:spPr>
            <a:xfrm>
              <a:off x="7104780" y="1119505"/>
              <a:ext cx="25400" cy="25400"/>
            </a:xfrm>
            <a:custGeom>
              <a:avLst/>
              <a:gdLst/>
              <a:ahLst/>
              <a:cxnLst/>
              <a:rect l="l" t="t" r="r" b="b"/>
              <a:pathLst>
                <a:path w="25400" h="25400" extrusionOk="0">
                  <a:moveTo>
                    <a:pt x="13195" y="0"/>
                  </a:moveTo>
                  <a:cubicBezTo>
                    <a:pt x="5907" y="0"/>
                    <a:pt x="0" y="5908"/>
                    <a:pt x="0" y="13195"/>
                  </a:cubicBezTo>
                  <a:cubicBezTo>
                    <a:pt x="0" y="20483"/>
                    <a:pt x="5907" y="26391"/>
                    <a:pt x="13195" y="26391"/>
                  </a:cubicBezTo>
                  <a:cubicBezTo>
                    <a:pt x="20483" y="26391"/>
                    <a:pt x="26391" y="20483"/>
                    <a:pt x="26391" y="13195"/>
                  </a:cubicBezTo>
                  <a:cubicBezTo>
                    <a:pt x="26391" y="13193"/>
                    <a:pt x="26391" y="13191"/>
                    <a:pt x="26391" y="13189"/>
                  </a:cubicBezTo>
                  <a:cubicBezTo>
                    <a:pt x="26395" y="5908"/>
                    <a:pt x="20495" y="3"/>
                    <a:pt x="13215" y="0"/>
                  </a:cubicBezTo>
                  <a:cubicBezTo>
                    <a:pt x="13208" y="0"/>
                    <a:pt x="13202" y="0"/>
                    <a:pt x="131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
            <p:cNvSpPr/>
            <p:nvPr/>
          </p:nvSpPr>
          <p:spPr>
            <a:xfrm>
              <a:off x="5043354" y="5470214"/>
              <a:ext cx="31750" cy="31750"/>
            </a:xfrm>
            <a:custGeom>
              <a:avLst/>
              <a:gdLst/>
              <a:ahLst/>
              <a:cxnLst/>
              <a:rect l="l" t="t" r="r" b="b"/>
              <a:pathLst>
                <a:path w="31750" h="31750" extrusionOk="0">
                  <a:moveTo>
                    <a:pt x="16002" y="0"/>
                  </a:moveTo>
                  <a:cubicBezTo>
                    <a:pt x="7164" y="0"/>
                    <a:pt x="0" y="7164"/>
                    <a:pt x="0" y="16002"/>
                  </a:cubicBezTo>
                  <a:cubicBezTo>
                    <a:pt x="0" y="24840"/>
                    <a:pt x="7164" y="32004"/>
                    <a:pt x="16002" y="32004"/>
                  </a:cubicBezTo>
                  <a:cubicBezTo>
                    <a:pt x="24840" y="32004"/>
                    <a:pt x="32004" y="24840"/>
                    <a:pt x="32004" y="16002"/>
                  </a:cubicBezTo>
                  <a:cubicBezTo>
                    <a:pt x="32008" y="7168"/>
                    <a:pt x="24849" y="3"/>
                    <a:pt x="16015" y="0"/>
                  </a:cubicBezTo>
                  <a:cubicBezTo>
                    <a:pt x="16011" y="0"/>
                    <a:pt x="16006" y="0"/>
                    <a:pt x="160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
            <p:cNvSpPr/>
            <p:nvPr/>
          </p:nvSpPr>
          <p:spPr>
            <a:xfrm>
              <a:off x="7170693" y="4121747"/>
              <a:ext cx="38100" cy="38100"/>
            </a:xfrm>
            <a:custGeom>
              <a:avLst/>
              <a:gdLst/>
              <a:ahLst/>
              <a:cxnLst/>
              <a:rect l="l" t="t" r="r" b="b"/>
              <a:pathLst>
                <a:path w="38100" h="38100" extrusionOk="0">
                  <a:moveTo>
                    <a:pt x="41199" y="20600"/>
                  </a:moveTo>
                  <a:cubicBezTo>
                    <a:pt x="41199" y="9223"/>
                    <a:pt x="31976" y="0"/>
                    <a:pt x="20600" y="0"/>
                  </a:cubicBezTo>
                  <a:cubicBezTo>
                    <a:pt x="9223" y="0"/>
                    <a:pt x="0" y="9223"/>
                    <a:pt x="0" y="20600"/>
                  </a:cubicBezTo>
                  <a:cubicBezTo>
                    <a:pt x="0" y="31976"/>
                    <a:pt x="9223" y="41199"/>
                    <a:pt x="20600" y="41199"/>
                  </a:cubicBezTo>
                  <a:cubicBezTo>
                    <a:pt x="31972" y="41203"/>
                    <a:pt x="41195" y="31986"/>
                    <a:pt x="41199" y="20612"/>
                  </a:cubicBezTo>
                  <a:cubicBezTo>
                    <a:pt x="41199" y="20608"/>
                    <a:pt x="41199" y="20604"/>
                    <a:pt x="41199" y="2060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
            <p:cNvSpPr/>
            <p:nvPr/>
          </p:nvSpPr>
          <p:spPr>
            <a:xfrm>
              <a:off x="4711757" y="4996713"/>
              <a:ext cx="120650" cy="120650"/>
            </a:xfrm>
            <a:custGeom>
              <a:avLst/>
              <a:gdLst/>
              <a:ahLst/>
              <a:cxnLst/>
              <a:rect l="l" t="t" r="r" b="b"/>
              <a:pathLst>
                <a:path w="120650" h="120650" extrusionOk="0">
                  <a:moveTo>
                    <a:pt x="67710" y="43282"/>
                  </a:moveTo>
                  <a:lnTo>
                    <a:pt x="60579" y="0"/>
                  </a:lnTo>
                  <a:lnTo>
                    <a:pt x="53448" y="43282"/>
                  </a:lnTo>
                  <a:cubicBezTo>
                    <a:pt x="52599" y="48501"/>
                    <a:pt x="48508" y="52593"/>
                    <a:pt x="43288" y="53442"/>
                  </a:cubicBezTo>
                  <a:lnTo>
                    <a:pt x="0" y="60573"/>
                  </a:lnTo>
                  <a:lnTo>
                    <a:pt x="43288" y="67697"/>
                  </a:lnTo>
                  <a:cubicBezTo>
                    <a:pt x="48508" y="68547"/>
                    <a:pt x="52599" y="72638"/>
                    <a:pt x="53448" y="77857"/>
                  </a:cubicBezTo>
                  <a:lnTo>
                    <a:pt x="60579" y="121139"/>
                  </a:lnTo>
                  <a:lnTo>
                    <a:pt x="67710" y="77858"/>
                  </a:lnTo>
                  <a:cubicBezTo>
                    <a:pt x="68559" y="72638"/>
                    <a:pt x="72651" y="68547"/>
                    <a:pt x="77870" y="67698"/>
                  </a:cubicBezTo>
                  <a:lnTo>
                    <a:pt x="121158" y="60573"/>
                  </a:lnTo>
                  <a:lnTo>
                    <a:pt x="77870" y="53442"/>
                  </a:lnTo>
                  <a:cubicBezTo>
                    <a:pt x="72651" y="52593"/>
                    <a:pt x="68559" y="48501"/>
                    <a:pt x="67710" y="4328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1"/>
            <p:cNvSpPr/>
            <p:nvPr/>
          </p:nvSpPr>
          <p:spPr>
            <a:xfrm>
              <a:off x="5091182" y="2190902"/>
              <a:ext cx="127000" cy="127000"/>
            </a:xfrm>
            <a:custGeom>
              <a:avLst/>
              <a:gdLst/>
              <a:ahLst/>
              <a:cxnLst/>
              <a:rect l="l" t="t" r="r" b="b"/>
              <a:pathLst>
                <a:path w="127000" h="127000" extrusionOk="0">
                  <a:moveTo>
                    <a:pt x="73222" y="46838"/>
                  </a:moveTo>
                  <a:lnTo>
                    <a:pt x="65513" y="0"/>
                  </a:lnTo>
                  <a:lnTo>
                    <a:pt x="57798" y="46838"/>
                  </a:lnTo>
                  <a:cubicBezTo>
                    <a:pt x="56860" y="52457"/>
                    <a:pt x="52457" y="56861"/>
                    <a:pt x="46837" y="57798"/>
                  </a:cubicBezTo>
                  <a:lnTo>
                    <a:pt x="0" y="65513"/>
                  </a:lnTo>
                  <a:lnTo>
                    <a:pt x="46838" y="73228"/>
                  </a:lnTo>
                  <a:cubicBezTo>
                    <a:pt x="52457" y="74165"/>
                    <a:pt x="56861" y="78569"/>
                    <a:pt x="57798" y="84188"/>
                  </a:cubicBezTo>
                  <a:lnTo>
                    <a:pt x="65513" y="131026"/>
                  </a:lnTo>
                  <a:lnTo>
                    <a:pt x="73222" y="84188"/>
                  </a:lnTo>
                  <a:cubicBezTo>
                    <a:pt x="74160" y="78567"/>
                    <a:pt x="78567" y="74163"/>
                    <a:pt x="84188" y="73228"/>
                  </a:cubicBezTo>
                  <a:lnTo>
                    <a:pt x="131020" y="65513"/>
                  </a:lnTo>
                  <a:lnTo>
                    <a:pt x="84188" y="57798"/>
                  </a:lnTo>
                  <a:cubicBezTo>
                    <a:pt x="78566" y="56863"/>
                    <a:pt x="74160" y="52459"/>
                    <a:pt x="73222" y="468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1"/>
            <p:cNvSpPr/>
            <p:nvPr/>
          </p:nvSpPr>
          <p:spPr>
            <a:xfrm>
              <a:off x="11139792" y="5814727"/>
              <a:ext cx="260350" cy="260350"/>
            </a:xfrm>
            <a:custGeom>
              <a:avLst/>
              <a:gdLst/>
              <a:ahLst/>
              <a:cxnLst/>
              <a:rect l="l" t="t" r="r" b="b"/>
              <a:pathLst>
                <a:path w="260350" h="260350" extrusionOk="0">
                  <a:moveTo>
                    <a:pt x="146514" y="93713"/>
                  </a:moveTo>
                  <a:lnTo>
                    <a:pt x="131083" y="0"/>
                  </a:lnTo>
                  <a:lnTo>
                    <a:pt x="115646" y="93713"/>
                  </a:lnTo>
                  <a:cubicBezTo>
                    <a:pt x="113792" y="104970"/>
                    <a:pt x="104970" y="113792"/>
                    <a:pt x="93714" y="115646"/>
                  </a:cubicBezTo>
                  <a:lnTo>
                    <a:pt x="0" y="131083"/>
                  </a:lnTo>
                  <a:lnTo>
                    <a:pt x="93714" y="146520"/>
                  </a:lnTo>
                  <a:cubicBezTo>
                    <a:pt x="104968" y="148374"/>
                    <a:pt x="113790" y="157193"/>
                    <a:pt x="115646" y="168446"/>
                  </a:cubicBezTo>
                  <a:lnTo>
                    <a:pt x="131083" y="262166"/>
                  </a:lnTo>
                  <a:lnTo>
                    <a:pt x="146514" y="168446"/>
                  </a:lnTo>
                  <a:cubicBezTo>
                    <a:pt x="148370" y="157193"/>
                    <a:pt x="157192" y="148374"/>
                    <a:pt x="168446" y="146520"/>
                  </a:cubicBezTo>
                  <a:lnTo>
                    <a:pt x="262160" y="131083"/>
                  </a:lnTo>
                  <a:lnTo>
                    <a:pt x="168446" y="115646"/>
                  </a:lnTo>
                  <a:cubicBezTo>
                    <a:pt x="157190" y="113792"/>
                    <a:pt x="148368" y="104969"/>
                    <a:pt x="146514" y="9371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1"/>
            <p:cNvSpPr/>
            <p:nvPr/>
          </p:nvSpPr>
          <p:spPr>
            <a:xfrm>
              <a:off x="11424876" y="3257239"/>
              <a:ext cx="177800" cy="177800"/>
            </a:xfrm>
            <a:custGeom>
              <a:avLst/>
              <a:gdLst/>
              <a:ahLst/>
              <a:cxnLst/>
              <a:rect l="l" t="t" r="r" b="b"/>
              <a:pathLst>
                <a:path w="177800" h="177800" extrusionOk="0">
                  <a:moveTo>
                    <a:pt x="100140" y="64046"/>
                  </a:moveTo>
                  <a:lnTo>
                    <a:pt x="89586" y="0"/>
                  </a:lnTo>
                  <a:lnTo>
                    <a:pt x="79039" y="64046"/>
                  </a:lnTo>
                  <a:cubicBezTo>
                    <a:pt x="77770" y="71740"/>
                    <a:pt x="71741" y="77770"/>
                    <a:pt x="64046" y="79039"/>
                  </a:cubicBezTo>
                  <a:lnTo>
                    <a:pt x="0" y="89586"/>
                  </a:lnTo>
                  <a:lnTo>
                    <a:pt x="64046" y="100140"/>
                  </a:lnTo>
                  <a:cubicBezTo>
                    <a:pt x="71740" y="101405"/>
                    <a:pt x="77770" y="107433"/>
                    <a:pt x="79039" y="115126"/>
                  </a:cubicBezTo>
                  <a:lnTo>
                    <a:pt x="89586" y="179178"/>
                  </a:lnTo>
                  <a:lnTo>
                    <a:pt x="100140" y="115126"/>
                  </a:lnTo>
                  <a:cubicBezTo>
                    <a:pt x="101405" y="107434"/>
                    <a:pt x="107434" y="101405"/>
                    <a:pt x="115126" y="100140"/>
                  </a:cubicBezTo>
                  <a:lnTo>
                    <a:pt x="179178" y="89586"/>
                  </a:lnTo>
                  <a:lnTo>
                    <a:pt x="115126" y="79039"/>
                  </a:lnTo>
                  <a:cubicBezTo>
                    <a:pt x="107433" y="77770"/>
                    <a:pt x="101405" y="71739"/>
                    <a:pt x="100140"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1"/>
            <p:cNvSpPr/>
            <p:nvPr/>
          </p:nvSpPr>
          <p:spPr>
            <a:xfrm>
              <a:off x="4178757" y="5115154"/>
              <a:ext cx="190500" cy="190500"/>
            </a:xfrm>
            <a:custGeom>
              <a:avLst/>
              <a:gdLst/>
              <a:ahLst/>
              <a:cxnLst/>
              <a:rect l="l" t="t" r="r" b="b"/>
              <a:pathLst>
                <a:path w="190500" h="190500" extrusionOk="0">
                  <a:moveTo>
                    <a:pt x="109632" y="70129"/>
                  </a:moveTo>
                  <a:lnTo>
                    <a:pt x="98082" y="0"/>
                  </a:lnTo>
                  <a:lnTo>
                    <a:pt x="86538" y="70129"/>
                  </a:lnTo>
                  <a:cubicBezTo>
                    <a:pt x="85149" y="78550"/>
                    <a:pt x="78550" y="85149"/>
                    <a:pt x="70129" y="86538"/>
                  </a:cubicBezTo>
                  <a:lnTo>
                    <a:pt x="0" y="98088"/>
                  </a:lnTo>
                  <a:lnTo>
                    <a:pt x="70129" y="109639"/>
                  </a:lnTo>
                  <a:cubicBezTo>
                    <a:pt x="78551" y="111030"/>
                    <a:pt x="85150" y="117632"/>
                    <a:pt x="86538" y="126054"/>
                  </a:cubicBezTo>
                  <a:lnTo>
                    <a:pt x="98088" y="196177"/>
                  </a:lnTo>
                  <a:lnTo>
                    <a:pt x="109639" y="126054"/>
                  </a:lnTo>
                  <a:cubicBezTo>
                    <a:pt x="111025" y="117631"/>
                    <a:pt x="117625" y="111028"/>
                    <a:pt x="126047" y="109639"/>
                  </a:cubicBezTo>
                  <a:lnTo>
                    <a:pt x="196177" y="98088"/>
                  </a:lnTo>
                  <a:lnTo>
                    <a:pt x="126047" y="86538"/>
                  </a:lnTo>
                  <a:cubicBezTo>
                    <a:pt x="117623" y="85154"/>
                    <a:pt x="111020" y="78553"/>
                    <a:pt x="109632" y="7012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1"/>
            <p:cNvSpPr/>
            <p:nvPr/>
          </p:nvSpPr>
          <p:spPr>
            <a:xfrm>
              <a:off x="2228615" y="6158865"/>
              <a:ext cx="133350" cy="133350"/>
            </a:xfrm>
            <a:custGeom>
              <a:avLst/>
              <a:gdLst/>
              <a:ahLst/>
              <a:cxnLst/>
              <a:rect l="l" t="t" r="r" b="b"/>
              <a:pathLst>
                <a:path w="133350" h="133350" extrusionOk="0">
                  <a:moveTo>
                    <a:pt x="76435" y="48895"/>
                  </a:moveTo>
                  <a:lnTo>
                    <a:pt x="68383" y="0"/>
                  </a:lnTo>
                  <a:lnTo>
                    <a:pt x="60325" y="48895"/>
                  </a:lnTo>
                  <a:cubicBezTo>
                    <a:pt x="59350" y="54756"/>
                    <a:pt x="54756" y="59349"/>
                    <a:pt x="48895" y="60325"/>
                  </a:cubicBezTo>
                  <a:lnTo>
                    <a:pt x="0" y="68383"/>
                  </a:lnTo>
                  <a:lnTo>
                    <a:pt x="48895" y="76441"/>
                  </a:lnTo>
                  <a:cubicBezTo>
                    <a:pt x="54755" y="77418"/>
                    <a:pt x="59348" y="82011"/>
                    <a:pt x="60325" y="87871"/>
                  </a:cubicBezTo>
                  <a:lnTo>
                    <a:pt x="68383" y="136766"/>
                  </a:lnTo>
                  <a:lnTo>
                    <a:pt x="76435" y="87871"/>
                  </a:lnTo>
                  <a:cubicBezTo>
                    <a:pt x="77412" y="82011"/>
                    <a:pt x="82004" y="77418"/>
                    <a:pt x="87865" y="76441"/>
                  </a:cubicBezTo>
                  <a:lnTo>
                    <a:pt x="136760" y="68383"/>
                  </a:lnTo>
                  <a:lnTo>
                    <a:pt x="87865" y="60325"/>
                  </a:lnTo>
                  <a:cubicBezTo>
                    <a:pt x="82003" y="59349"/>
                    <a:pt x="77410" y="54756"/>
                    <a:pt x="76435" y="4889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1"/>
            <p:cNvSpPr/>
            <p:nvPr/>
          </p:nvSpPr>
          <p:spPr>
            <a:xfrm>
              <a:off x="8543277" y="1143178"/>
              <a:ext cx="228600" cy="228600"/>
            </a:xfrm>
            <a:custGeom>
              <a:avLst/>
              <a:gdLst/>
              <a:ahLst/>
              <a:cxnLst/>
              <a:rect l="l" t="t" r="r" b="b"/>
              <a:pathLst>
                <a:path w="228600" h="228600" extrusionOk="0">
                  <a:moveTo>
                    <a:pt x="150267" y="103162"/>
                  </a:moveTo>
                  <a:cubicBezTo>
                    <a:pt x="140226" y="101509"/>
                    <a:pt x="132355" y="93639"/>
                    <a:pt x="130702" y="83598"/>
                  </a:cubicBezTo>
                  <a:lnTo>
                    <a:pt x="116936" y="0"/>
                  </a:lnTo>
                  <a:lnTo>
                    <a:pt x="103163" y="83598"/>
                  </a:lnTo>
                  <a:cubicBezTo>
                    <a:pt x="101515" y="93642"/>
                    <a:pt x="93642" y="101514"/>
                    <a:pt x="83598" y="103162"/>
                  </a:cubicBezTo>
                  <a:lnTo>
                    <a:pt x="0" y="116935"/>
                  </a:lnTo>
                  <a:lnTo>
                    <a:pt x="83598" y="130702"/>
                  </a:lnTo>
                  <a:cubicBezTo>
                    <a:pt x="93639" y="132355"/>
                    <a:pt x="101509" y="140225"/>
                    <a:pt x="103163" y="150266"/>
                  </a:cubicBezTo>
                  <a:lnTo>
                    <a:pt x="116936" y="233871"/>
                  </a:lnTo>
                  <a:lnTo>
                    <a:pt x="130702" y="150266"/>
                  </a:lnTo>
                  <a:cubicBezTo>
                    <a:pt x="132359" y="140227"/>
                    <a:pt x="140227" y="132359"/>
                    <a:pt x="150267" y="130702"/>
                  </a:cubicBezTo>
                  <a:lnTo>
                    <a:pt x="233865" y="116935"/>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1"/>
            <p:cNvSpPr/>
            <p:nvPr/>
          </p:nvSpPr>
          <p:spPr>
            <a:xfrm>
              <a:off x="1383432" y="1663038"/>
              <a:ext cx="247650" cy="247650"/>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1"/>
            <p:cNvSpPr/>
            <p:nvPr/>
          </p:nvSpPr>
          <p:spPr>
            <a:xfrm>
              <a:off x="7048214" y="588632"/>
              <a:ext cx="120650" cy="120650"/>
            </a:xfrm>
            <a:custGeom>
              <a:avLst/>
              <a:gdLst/>
              <a:ahLst/>
              <a:cxnLst/>
              <a:rect l="l" t="t" r="r" b="b"/>
              <a:pathLst>
                <a:path w="120650" h="120650" extrusionOk="0">
                  <a:moveTo>
                    <a:pt x="54801" y="79820"/>
                  </a:moveTo>
                  <a:lnTo>
                    <a:pt x="62116" y="124225"/>
                  </a:lnTo>
                  <a:lnTo>
                    <a:pt x="69424" y="79820"/>
                  </a:lnTo>
                  <a:cubicBezTo>
                    <a:pt x="70305" y="74487"/>
                    <a:pt x="74486" y="70308"/>
                    <a:pt x="79819" y="69431"/>
                  </a:cubicBezTo>
                  <a:lnTo>
                    <a:pt x="124225" y="62116"/>
                  </a:lnTo>
                  <a:lnTo>
                    <a:pt x="79820" y="54801"/>
                  </a:lnTo>
                  <a:cubicBezTo>
                    <a:pt x="74486" y="53920"/>
                    <a:pt x="70305" y="49740"/>
                    <a:pt x="69425" y="44406"/>
                  </a:cubicBezTo>
                  <a:lnTo>
                    <a:pt x="62116" y="0"/>
                  </a:lnTo>
                  <a:lnTo>
                    <a:pt x="54801" y="44406"/>
                  </a:lnTo>
                  <a:cubicBezTo>
                    <a:pt x="53921" y="49740"/>
                    <a:pt x="49740" y="53920"/>
                    <a:pt x="44406" y="54801"/>
                  </a:cubicBezTo>
                  <a:lnTo>
                    <a:pt x="0" y="62116"/>
                  </a:lnTo>
                  <a:lnTo>
                    <a:pt x="44406" y="69431"/>
                  </a:lnTo>
                  <a:cubicBezTo>
                    <a:pt x="49739" y="70309"/>
                    <a:pt x="53920" y="74487"/>
                    <a:pt x="54801" y="7982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1"/>
            <p:cNvSpPr/>
            <p:nvPr/>
          </p:nvSpPr>
          <p:spPr>
            <a:xfrm>
              <a:off x="179953" y="416357"/>
              <a:ext cx="95250" cy="95250"/>
            </a:xfrm>
            <a:custGeom>
              <a:avLst/>
              <a:gdLst/>
              <a:ahLst/>
              <a:cxnLst/>
              <a:rect l="l" t="t" r="r" b="b"/>
              <a:pathLst>
                <a:path w="95250" h="95250" extrusionOk="0">
                  <a:moveTo>
                    <a:pt x="55308" y="35395"/>
                  </a:moveTo>
                  <a:lnTo>
                    <a:pt x="49479" y="0"/>
                  </a:lnTo>
                  <a:lnTo>
                    <a:pt x="43650" y="35395"/>
                  </a:lnTo>
                  <a:cubicBezTo>
                    <a:pt x="42952" y="39638"/>
                    <a:pt x="39635" y="42968"/>
                    <a:pt x="35395" y="43682"/>
                  </a:cubicBezTo>
                  <a:lnTo>
                    <a:pt x="0" y="49511"/>
                  </a:lnTo>
                  <a:lnTo>
                    <a:pt x="35395" y="55340"/>
                  </a:lnTo>
                  <a:cubicBezTo>
                    <a:pt x="39626" y="56048"/>
                    <a:pt x="42942" y="59364"/>
                    <a:pt x="43650" y="63595"/>
                  </a:cubicBezTo>
                  <a:lnTo>
                    <a:pt x="49479" y="98990"/>
                  </a:lnTo>
                  <a:lnTo>
                    <a:pt x="55308" y="63595"/>
                  </a:lnTo>
                  <a:cubicBezTo>
                    <a:pt x="56015" y="59363"/>
                    <a:pt x="59331" y="56047"/>
                    <a:pt x="63563" y="55340"/>
                  </a:cubicBezTo>
                  <a:lnTo>
                    <a:pt x="98958" y="49511"/>
                  </a:lnTo>
                  <a:lnTo>
                    <a:pt x="63563" y="43682"/>
                  </a:lnTo>
                  <a:cubicBezTo>
                    <a:pt x="59323" y="42970"/>
                    <a:pt x="56004" y="39639"/>
                    <a:pt x="55308" y="3539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1"/>
            <p:cNvSpPr/>
            <p:nvPr/>
          </p:nvSpPr>
          <p:spPr>
            <a:xfrm>
              <a:off x="944385" y="847827"/>
              <a:ext cx="209550" cy="209550"/>
            </a:xfrm>
            <a:custGeom>
              <a:avLst/>
              <a:gdLst/>
              <a:ahLst/>
              <a:cxnLst/>
              <a:rect l="l" t="t" r="r" b="b"/>
              <a:pathLst>
                <a:path w="209550" h="209550" extrusionOk="0">
                  <a:moveTo>
                    <a:pt x="120421" y="77000"/>
                  </a:moveTo>
                  <a:lnTo>
                    <a:pt x="107721" y="0"/>
                  </a:lnTo>
                  <a:lnTo>
                    <a:pt x="95021" y="77000"/>
                  </a:lnTo>
                  <a:cubicBezTo>
                    <a:pt x="93498" y="86246"/>
                    <a:pt x="86252" y="93494"/>
                    <a:pt x="77006" y="95021"/>
                  </a:cubicBezTo>
                  <a:lnTo>
                    <a:pt x="0" y="107721"/>
                  </a:lnTo>
                  <a:lnTo>
                    <a:pt x="77006" y="120421"/>
                  </a:lnTo>
                  <a:cubicBezTo>
                    <a:pt x="86252" y="121948"/>
                    <a:pt x="93498" y="129196"/>
                    <a:pt x="95021" y="138443"/>
                  </a:cubicBezTo>
                  <a:lnTo>
                    <a:pt x="107721" y="215443"/>
                  </a:lnTo>
                  <a:lnTo>
                    <a:pt x="120421" y="138443"/>
                  </a:lnTo>
                  <a:cubicBezTo>
                    <a:pt x="121946" y="129194"/>
                    <a:pt x="129194" y="121946"/>
                    <a:pt x="138443" y="120421"/>
                  </a:cubicBezTo>
                  <a:lnTo>
                    <a:pt x="215443" y="107721"/>
                  </a:lnTo>
                  <a:lnTo>
                    <a:pt x="138443" y="95021"/>
                  </a:lnTo>
                  <a:cubicBezTo>
                    <a:pt x="129194" y="93497"/>
                    <a:pt x="121946" y="86248"/>
                    <a:pt x="120421" y="77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1"/>
            <p:cNvSpPr/>
            <p:nvPr/>
          </p:nvSpPr>
          <p:spPr>
            <a:xfrm>
              <a:off x="7996053" y="4996942"/>
              <a:ext cx="215900" cy="215900"/>
            </a:xfrm>
            <a:custGeom>
              <a:avLst/>
              <a:gdLst/>
              <a:ahLst/>
              <a:cxnLst/>
              <a:rect l="l" t="t" r="r" b="b"/>
              <a:pathLst>
                <a:path w="215900" h="215900" extrusionOk="0">
                  <a:moveTo>
                    <a:pt x="122905" y="78613"/>
                  </a:moveTo>
                  <a:lnTo>
                    <a:pt x="109957" y="0"/>
                  </a:lnTo>
                  <a:lnTo>
                    <a:pt x="97022" y="78613"/>
                  </a:lnTo>
                  <a:cubicBezTo>
                    <a:pt x="95470" y="88066"/>
                    <a:pt x="88061" y="95476"/>
                    <a:pt x="78607" y="97028"/>
                  </a:cubicBezTo>
                  <a:lnTo>
                    <a:pt x="0" y="109976"/>
                  </a:lnTo>
                  <a:lnTo>
                    <a:pt x="78607" y="122924"/>
                  </a:lnTo>
                  <a:cubicBezTo>
                    <a:pt x="88059" y="124477"/>
                    <a:pt x="95468" y="131886"/>
                    <a:pt x="97022" y="141339"/>
                  </a:cubicBezTo>
                  <a:lnTo>
                    <a:pt x="109969" y="219951"/>
                  </a:lnTo>
                  <a:lnTo>
                    <a:pt x="122917" y="141338"/>
                  </a:lnTo>
                  <a:cubicBezTo>
                    <a:pt x="124469" y="131885"/>
                    <a:pt x="131879" y="124475"/>
                    <a:pt x="141332" y="122923"/>
                  </a:cubicBezTo>
                  <a:lnTo>
                    <a:pt x="219945" y="109976"/>
                  </a:lnTo>
                  <a:lnTo>
                    <a:pt x="141332" y="97028"/>
                  </a:lnTo>
                  <a:cubicBezTo>
                    <a:pt x="131873" y="95483"/>
                    <a:pt x="124457" y="88071"/>
                    <a:pt x="122905" y="7861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
            <p:cNvSpPr/>
            <p:nvPr/>
          </p:nvSpPr>
          <p:spPr>
            <a:xfrm>
              <a:off x="7930852" y="5897010"/>
              <a:ext cx="95250" cy="95250"/>
            </a:xfrm>
            <a:custGeom>
              <a:avLst/>
              <a:gdLst/>
              <a:ahLst/>
              <a:cxnLst/>
              <a:rect l="l" t="t" r="r" b="b"/>
              <a:pathLst>
                <a:path w="95250" h="95250" extrusionOk="0">
                  <a:moveTo>
                    <a:pt x="53848" y="34442"/>
                  </a:moveTo>
                  <a:lnTo>
                    <a:pt x="48178" y="0"/>
                  </a:lnTo>
                  <a:lnTo>
                    <a:pt x="42501" y="34442"/>
                  </a:lnTo>
                  <a:cubicBezTo>
                    <a:pt x="41819" y="38577"/>
                    <a:pt x="38577" y="41818"/>
                    <a:pt x="34442" y="42500"/>
                  </a:cubicBezTo>
                  <a:lnTo>
                    <a:pt x="0" y="48177"/>
                  </a:lnTo>
                  <a:lnTo>
                    <a:pt x="34442" y="53848"/>
                  </a:lnTo>
                  <a:cubicBezTo>
                    <a:pt x="38578" y="54532"/>
                    <a:pt x="41819" y="57776"/>
                    <a:pt x="42501" y="61913"/>
                  </a:cubicBezTo>
                  <a:lnTo>
                    <a:pt x="48178" y="96355"/>
                  </a:lnTo>
                  <a:lnTo>
                    <a:pt x="53848" y="61913"/>
                  </a:lnTo>
                  <a:cubicBezTo>
                    <a:pt x="54532" y="57775"/>
                    <a:pt x="57775" y="54532"/>
                    <a:pt x="61913" y="53848"/>
                  </a:cubicBezTo>
                  <a:lnTo>
                    <a:pt x="96355" y="48177"/>
                  </a:lnTo>
                  <a:lnTo>
                    <a:pt x="61913" y="42501"/>
                  </a:lnTo>
                  <a:cubicBezTo>
                    <a:pt x="57776" y="41820"/>
                    <a:pt x="54532" y="38579"/>
                    <a:pt x="53848" y="344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1"/>
            <p:cNvSpPr/>
            <p:nvPr/>
          </p:nvSpPr>
          <p:spPr>
            <a:xfrm>
              <a:off x="886714" y="4969777"/>
              <a:ext cx="241300" cy="241300"/>
            </a:xfrm>
            <a:custGeom>
              <a:avLst/>
              <a:gdLst/>
              <a:ahLst/>
              <a:cxnLst/>
              <a:rect l="l" t="t" r="r" b="b"/>
              <a:pathLst>
                <a:path w="241300" h="241300" extrusionOk="0">
                  <a:moveTo>
                    <a:pt x="156039" y="107124"/>
                  </a:moveTo>
                  <a:cubicBezTo>
                    <a:pt x="145609" y="105408"/>
                    <a:pt x="137435" y="97234"/>
                    <a:pt x="135719" y="86804"/>
                  </a:cubicBezTo>
                  <a:lnTo>
                    <a:pt x="121418" y="0"/>
                  </a:lnTo>
                  <a:lnTo>
                    <a:pt x="107118" y="86804"/>
                  </a:lnTo>
                  <a:cubicBezTo>
                    <a:pt x="105402" y="97234"/>
                    <a:pt x="97227" y="105408"/>
                    <a:pt x="86798" y="107124"/>
                  </a:cubicBezTo>
                  <a:lnTo>
                    <a:pt x="0" y="121418"/>
                  </a:lnTo>
                  <a:lnTo>
                    <a:pt x="86798" y="135718"/>
                  </a:lnTo>
                  <a:cubicBezTo>
                    <a:pt x="97229" y="137432"/>
                    <a:pt x="105405" y="145607"/>
                    <a:pt x="107118" y="156039"/>
                  </a:cubicBezTo>
                  <a:lnTo>
                    <a:pt x="121418" y="242836"/>
                  </a:lnTo>
                  <a:lnTo>
                    <a:pt x="135719" y="156039"/>
                  </a:lnTo>
                  <a:cubicBezTo>
                    <a:pt x="137431" y="145607"/>
                    <a:pt x="145607" y="137432"/>
                    <a:pt x="156039" y="135718"/>
                  </a:cubicBezTo>
                  <a:lnTo>
                    <a:pt x="242837" y="1214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1"/>
            <p:cNvSpPr/>
            <p:nvPr/>
          </p:nvSpPr>
          <p:spPr>
            <a:xfrm>
              <a:off x="7615936" y="6549999"/>
              <a:ext cx="190500" cy="190500"/>
            </a:xfrm>
            <a:custGeom>
              <a:avLst/>
              <a:gdLst/>
              <a:ahLst/>
              <a:cxnLst/>
              <a:rect l="l" t="t" r="r" b="b"/>
              <a:pathLst>
                <a:path w="190500" h="190500" extrusionOk="0">
                  <a:moveTo>
                    <a:pt x="106623" y="68199"/>
                  </a:moveTo>
                  <a:lnTo>
                    <a:pt x="95390" y="0"/>
                  </a:lnTo>
                  <a:lnTo>
                    <a:pt x="84156" y="68199"/>
                  </a:lnTo>
                  <a:cubicBezTo>
                    <a:pt x="82811" y="76391"/>
                    <a:pt x="76391" y="82811"/>
                    <a:pt x="68199" y="84156"/>
                  </a:cubicBezTo>
                  <a:lnTo>
                    <a:pt x="0" y="95390"/>
                  </a:lnTo>
                  <a:lnTo>
                    <a:pt x="68199" y="106623"/>
                  </a:lnTo>
                  <a:cubicBezTo>
                    <a:pt x="76390" y="107974"/>
                    <a:pt x="82809" y="114395"/>
                    <a:pt x="84156" y="122587"/>
                  </a:cubicBezTo>
                  <a:lnTo>
                    <a:pt x="95390" y="190786"/>
                  </a:lnTo>
                  <a:lnTo>
                    <a:pt x="106623" y="122587"/>
                  </a:lnTo>
                  <a:cubicBezTo>
                    <a:pt x="107974" y="114398"/>
                    <a:pt x="114391" y="107978"/>
                    <a:pt x="122580" y="106623"/>
                  </a:cubicBezTo>
                  <a:lnTo>
                    <a:pt x="190779" y="95390"/>
                  </a:lnTo>
                  <a:lnTo>
                    <a:pt x="122580" y="84157"/>
                  </a:lnTo>
                  <a:cubicBezTo>
                    <a:pt x="114391" y="82807"/>
                    <a:pt x="107973" y="76388"/>
                    <a:pt x="106623" y="682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1"/>
            <p:cNvSpPr/>
            <p:nvPr/>
          </p:nvSpPr>
          <p:spPr>
            <a:xfrm>
              <a:off x="9712992" y="6264205"/>
              <a:ext cx="139700" cy="139700"/>
            </a:xfrm>
            <a:custGeom>
              <a:avLst/>
              <a:gdLst/>
              <a:ahLst/>
              <a:cxnLst/>
              <a:rect l="l" t="t" r="r" b="b"/>
              <a:pathLst>
                <a:path w="139700" h="139700" extrusionOk="0">
                  <a:moveTo>
                    <a:pt x="78207" y="50000"/>
                  </a:moveTo>
                  <a:lnTo>
                    <a:pt x="69952" y="0"/>
                  </a:lnTo>
                  <a:lnTo>
                    <a:pt x="61697" y="50000"/>
                  </a:lnTo>
                  <a:cubicBezTo>
                    <a:pt x="60706" y="56002"/>
                    <a:pt x="56002" y="60706"/>
                    <a:pt x="50000" y="61696"/>
                  </a:cubicBezTo>
                  <a:lnTo>
                    <a:pt x="0" y="69952"/>
                  </a:lnTo>
                  <a:lnTo>
                    <a:pt x="50000" y="78206"/>
                  </a:lnTo>
                  <a:cubicBezTo>
                    <a:pt x="56003" y="79195"/>
                    <a:pt x="60708" y="83900"/>
                    <a:pt x="61697" y="89903"/>
                  </a:cubicBezTo>
                  <a:lnTo>
                    <a:pt x="69952" y="139897"/>
                  </a:lnTo>
                  <a:lnTo>
                    <a:pt x="78207" y="89903"/>
                  </a:lnTo>
                  <a:cubicBezTo>
                    <a:pt x="79194" y="83899"/>
                    <a:pt x="83900" y="79193"/>
                    <a:pt x="89904" y="78206"/>
                  </a:cubicBezTo>
                  <a:lnTo>
                    <a:pt x="139897" y="69952"/>
                  </a:lnTo>
                  <a:lnTo>
                    <a:pt x="89903" y="61697"/>
                  </a:lnTo>
                  <a:cubicBezTo>
                    <a:pt x="83900" y="60708"/>
                    <a:pt x="79195" y="56003"/>
                    <a:pt x="78206" y="50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1"/>
            <p:cNvSpPr/>
            <p:nvPr/>
          </p:nvSpPr>
          <p:spPr>
            <a:xfrm>
              <a:off x="2918981" y="761797"/>
              <a:ext cx="260350" cy="260350"/>
            </a:xfrm>
            <a:custGeom>
              <a:avLst/>
              <a:gdLst/>
              <a:ahLst/>
              <a:cxnLst/>
              <a:rect l="l" t="t" r="r" b="b"/>
              <a:pathLst>
                <a:path w="260350" h="260350" extrusionOk="0">
                  <a:moveTo>
                    <a:pt x="147656" y="94444"/>
                  </a:moveTo>
                  <a:lnTo>
                    <a:pt x="132105" y="0"/>
                  </a:lnTo>
                  <a:lnTo>
                    <a:pt x="116548" y="94444"/>
                  </a:lnTo>
                  <a:cubicBezTo>
                    <a:pt x="114679" y="105788"/>
                    <a:pt x="105788" y="114679"/>
                    <a:pt x="94444" y="116548"/>
                  </a:cubicBezTo>
                  <a:lnTo>
                    <a:pt x="0" y="132105"/>
                  </a:lnTo>
                  <a:lnTo>
                    <a:pt x="94443" y="147663"/>
                  </a:lnTo>
                  <a:cubicBezTo>
                    <a:pt x="105786" y="149531"/>
                    <a:pt x="114676" y="158419"/>
                    <a:pt x="116548" y="169761"/>
                  </a:cubicBezTo>
                  <a:lnTo>
                    <a:pt x="132105" y="264211"/>
                  </a:lnTo>
                  <a:lnTo>
                    <a:pt x="147656" y="169761"/>
                  </a:lnTo>
                  <a:cubicBezTo>
                    <a:pt x="149528" y="158419"/>
                    <a:pt x="158419" y="149531"/>
                    <a:pt x="169761" y="147663"/>
                  </a:cubicBezTo>
                  <a:lnTo>
                    <a:pt x="264204" y="132105"/>
                  </a:lnTo>
                  <a:lnTo>
                    <a:pt x="169761" y="116548"/>
                  </a:lnTo>
                  <a:cubicBezTo>
                    <a:pt x="158417" y="114679"/>
                    <a:pt x="149526" y="105788"/>
                    <a:pt x="147656" y="944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1"/>
            <p:cNvSpPr/>
            <p:nvPr/>
          </p:nvSpPr>
          <p:spPr>
            <a:xfrm>
              <a:off x="10723810" y="1571644"/>
              <a:ext cx="215900" cy="215900"/>
            </a:xfrm>
            <a:custGeom>
              <a:avLst/>
              <a:gdLst/>
              <a:ahLst/>
              <a:cxnLst/>
              <a:rect l="l" t="t" r="r" b="b"/>
              <a:pathLst>
                <a:path w="215900" h="215900" extrusionOk="0">
                  <a:moveTo>
                    <a:pt x="96387" y="140405"/>
                  </a:moveTo>
                  <a:lnTo>
                    <a:pt x="109252" y="218510"/>
                  </a:lnTo>
                  <a:lnTo>
                    <a:pt x="122124" y="140405"/>
                  </a:lnTo>
                  <a:cubicBezTo>
                    <a:pt x="123671" y="131023"/>
                    <a:pt x="131024" y="123670"/>
                    <a:pt x="140405" y="122123"/>
                  </a:cubicBezTo>
                  <a:lnTo>
                    <a:pt x="218510" y="109258"/>
                  </a:lnTo>
                  <a:lnTo>
                    <a:pt x="140405" y="96387"/>
                  </a:lnTo>
                  <a:cubicBezTo>
                    <a:pt x="131021" y="94845"/>
                    <a:pt x="123665" y="87490"/>
                    <a:pt x="122124" y="78105"/>
                  </a:cubicBezTo>
                  <a:lnTo>
                    <a:pt x="109252" y="0"/>
                  </a:lnTo>
                  <a:lnTo>
                    <a:pt x="96387" y="78105"/>
                  </a:lnTo>
                  <a:cubicBezTo>
                    <a:pt x="94840" y="87487"/>
                    <a:pt x="87487" y="94840"/>
                    <a:pt x="78105" y="96387"/>
                  </a:cubicBezTo>
                  <a:lnTo>
                    <a:pt x="0" y="109258"/>
                  </a:lnTo>
                  <a:lnTo>
                    <a:pt x="78105" y="122123"/>
                  </a:lnTo>
                  <a:cubicBezTo>
                    <a:pt x="87481" y="123681"/>
                    <a:pt x="94829" y="131029"/>
                    <a:pt x="96387" y="1404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1"/>
            <p:cNvSpPr/>
            <p:nvPr/>
          </p:nvSpPr>
          <p:spPr>
            <a:xfrm>
              <a:off x="5794877" y="77438"/>
              <a:ext cx="241300" cy="241300"/>
            </a:xfrm>
            <a:custGeom>
              <a:avLst/>
              <a:gdLst/>
              <a:ahLst/>
              <a:cxnLst/>
              <a:rect l="l" t="t" r="r" b="b"/>
              <a:pathLst>
                <a:path w="241300" h="241300" extrusionOk="0">
                  <a:moveTo>
                    <a:pt x="107976" y="157251"/>
                  </a:moveTo>
                  <a:lnTo>
                    <a:pt x="109093" y="164027"/>
                  </a:lnTo>
                  <a:cubicBezTo>
                    <a:pt x="103824" y="168933"/>
                    <a:pt x="103529" y="177182"/>
                    <a:pt x="108436" y="182452"/>
                  </a:cubicBezTo>
                  <a:cubicBezTo>
                    <a:pt x="109616" y="183720"/>
                    <a:pt x="111038" y="184740"/>
                    <a:pt x="112617" y="185452"/>
                  </a:cubicBezTo>
                  <a:lnTo>
                    <a:pt x="122390" y="244748"/>
                  </a:lnTo>
                  <a:lnTo>
                    <a:pt x="136798" y="157251"/>
                  </a:lnTo>
                  <a:cubicBezTo>
                    <a:pt x="138531" y="146742"/>
                    <a:pt x="146768" y="138506"/>
                    <a:pt x="157277" y="136773"/>
                  </a:cubicBezTo>
                  <a:lnTo>
                    <a:pt x="244780" y="122358"/>
                  </a:lnTo>
                  <a:lnTo>
                    <a:pt x="157277" y="107982"/>
                  </a:lnTo>
                  <a:cubicBezTo>
                    <a:pt x="146768" y="106249"/>
                    <a:pt x="138531" y="98012"/>
                    <a:pt x="136798" y="87503"/>
                  </a:cubicBezTo>
                  <a:lnTo>
                    <a:pt x="122390" y="0"/>
                  </a:lnTo>
                  <a:lnTo>
                    <a:pt x="107976" y="87503"/>
                  </a:lnTo>
                  <a:cubicBezTo>
                    <a:pt x="106243" y="98012"/>
                    <a:pt x="98006" y="106249"/>
                    <a:pt x="87497" y="107982"/>
                  </a:cubicBezTo>
                  <a:lnTo>
                    <a:pt x="0" y="122390"/>
                  </a:lnTo>
                  <a:lnTo>
                    <a:pt x="87497" y="136804"/>
                  </a:lnTo>
                  <a:cubicBezTo>
                    <a:pt x="97996" y="138533"/>
                    <a:pt x="106230" y="146755"/>
                    <a:pt x="107975" y="15725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1"/>
            <p:cNvSpPr/>
            <p:nvPr/>
          </p:nvSpPr>
          <p:spPr>
            <a:xfrm>
              <a:off x="2441448" y="3763378"/>
              <a:ext cx="260350" cy="260350"/>
            </a:xfrm>
            <a:custGeom>
              <a:avLst/>
              <a:gdLst/>
              <a:ahLst/>
              <a:cxnLst/>
              <a:rect l="l" t="t" r="r" b="b"/>
              <a:pathLst>
                <a:path w="260350" h="260350" extrusionOk="0">
                  <a:moveTo>
                    <a:pt x="146552" y="93757"/>
                  </a:moveTo>
                  <a:lnTo>
                    <a:pt x="131115" y="0"/>
                  </a:lnTo>
                  <a:lnTo>
                    <a:pt x="115697" y="93757"/>
                  </a:lnTo>
                  <a:cubicBezTo>
                    <a:pt x="113842" y="105019"/>
                    <a:pt x="105014" y="113845"/>
                    <a:pt x="93751" y="115697"/>
                  </a:cubicBezTo>
                  <a:lnTo>
                    <a:pt x="0" y="131140"/>
                  </a:lnTo>
                  <a:lnTo>
                    <a:pt x="93751" y="146583"/>
                  </a:lnTo>
                  <a:cubicBezTo>
                    <a:pt x="105019" y="148438"/>
                    <a:pt x="113849" y="157273"/>
                    <a:pt x="115697" y="168542"/>
                  </a:cubicBezTo>
                  <a:lnTo>
                    <a:pt x="131140" y="262293"/>
                  </a:lnTo>
                  <a:lnTo>
                    <a:pt x="146577" y="168542"/>
                  </a:lnTo>
                  <a:cubicBezTo>
                    <a:pt x="148434" y="157281"/>
                    <a:pt x="157261" y="148456"/>
                    <a:pt x="168522" y="146602"/>
                  </a:cubicBezTo>
                  <a:lnTo>
                    <a:pt x="262274" y="131159"/>
                  </a:lnTo>
                  <a:lnTo>
                    <a:pt x="168523" y="115716"/>
                  </a:lnTo>
                  <a:cubicBezTo>
                    <a:pt x="157246" y="113869"/>
                    <a:pt x="148405" y="105033"/>
                    <a:pt x="146552" y="9375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1"/>
            <p:cNvSpPr/>
            <p:nvPr/>
          </p:nvSpPr>
          <p:spPr>
            <a:xfrm>
              <a:off x="884460" y="1888922"/>
              <a:ext cx="114300" cy="114300"/>
            </a:xfrm>
            <a:custGeom>
              <a:avLst/>
              <a:gdLst/>
              <a:ahLst/>
              <a:cxnLst/>
              <a:rect l="l" t="t" r="r" b="b"/>
              <a:pathLst>
                <a:path w="114300" h="114300" extrusionOk="0">
                  <a:moveTo>
                    <a:pt x="40970" y="64046"/>
                  </a:moveTo>
                  <a:cubicBezTo>
                    <a:pt x="45890" y="64857"/>
                    <a:pt x="49745" y="68714"/>
                    <a:pt x="50552" y="73635"/>
                  </a:cubicBezTo>
                  <a:lnTo>
                    <a:pt x="57302" y="114599"/>
                  </a:lnTo>
                  <a:lnTo>
                    <a:pt x="64052" y="73635"/>
                  </a:lnTo>
                  <a:cubicBezTo>
                    <a:pt x="64856" y="68713"/>
                    <a:pt x="68713" y="64853"/>
                    <a:pt x="73635" y="64046"/>
                  </a:cubicBezTo>
                  <a:lnTo>
                    <a:pt x="114598" y="57296"/>
                  </a:lnTo>
                  <a:lnTo>
                    <a:pt x="73635" y="50552"/>
                  </a:lnTo>
                  <a:cubicBezTo>
                    <a:pt x="68715" y="49741"/>
                    <a:pt x="64860" y="45884"/>
                    <a:pt x="64052" y="40964"/>
                  </a:cubicBezTo>
                  <a:lnTo>
                    <a:pt x="57302" y="0"/>
                  </a:lnTo>
                  <a:lnTo>
                    <a:pt x="50552" y="40964"/>
                  </a:lnTo>
                  <a:cubicBezTo>
                    <a:pt x="49743" y="45883"/>
                    <a:pt x="45889" y="49740"/>
                    <a:pt x="40970" y="50553"/>
                  </a:cubicBezTo>
                  <a:lnTo>
                    <a:pt x="0" y="57296"/>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1"/>
            <p:cNvSpPr/>
            <p:nvPr/>
          </p:nvSpPr>
          <p:spPr>
            <a:xfrm>
              <a:off x="6575381" y="6582473"/>
              <a:ext cx="88900" cy="88900"/>
            </a:xfrm>
            <a:custGeom>
              <a:avLst/>
              <a:gdLst/>
              <a:ahLst/>
              <a:cxnLst/>
              <a:rect l="l" t="t" r="r" b="b"/>
              <a:pathLst>
                <a:path w="88900" h="88900" extrusionOk="0">
                  <a:moveTo>
                    <a:pt x="52749" y="33737"/>
                  </a:moveTo>
                  <a:lnTo>
                    <a:pt x="47193" y="0"/>
                  </a:lnTo>
                  <a:lnTo>
                    <a:pt x="41630" y="33737"/>
                  </a:lnTo>
                  <a:cubicBezTo>
                    <a:pt x="40963" y="37790"/>
                    <a:pt x="37789" y="40967"/>
                    <a:pt x="33737" y="41637"/>
                  </a:cubicBezTo>
                  <a:lnTo>
                    <a:pt x="0" y="47193"/>
                  </a:lnTo>
                  <a:lnTo>
                    <a:pt x="33737" y="52749"/>
                  </a:lnTo>
                  <a:cubicBezTo>
                    <a:pt x="37788" y="53416"/>
                    <a:pt x="40963" y="56592"/>
                    <a:pt x="41631" y="60643"/>
                  </a:cubicBezTo>
                  <a:lnTo>
                    <a:pt x="47193" y="94380"/>
                  </a:lnTo>
                  <a:lnTo>
                    <a:pt x="52749" y="60643"/>
                  </a:lnTo>
                  <a:cubicBezTo>
                    <a:pt x="53416" y="56592"/>
                    <a:pt x="56592" y="53417"/>
                    <a:pt x="60643" y="52749"/>
                  </a:cubicBezTo>
                  <a:lnTo>
                    <a:pt x="94380" y="47193"/>
                  </a:lnTo>
                  <a:lnTo>
                    <a:pt x="60642" y="41637"/>
                  </a:lnTo>
                  <a:cubicBezTo>
                    <a:pt x="56590" y="40967"/>
                    <a:pt x="53415" y="37790"/>
                    <a:pt x="52749" y="3373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1"/>
            <p:cNvSpPr/>
            <p:nvPr/>
          </p:nvSpPr>
          <p:spPr>
            <a:xfrm>
              <a:off x="9636201" y="3700926"/>
              <a:ext cx="139700" cy="139700"/>
            </a:xfrm>
            <a:custGeom>
              <a:avLst/>
              <a:gdLst/>
              <a:ahLst/>
              <a:cxnLst/>
              <a:rect l="l" t="t" r="r" b="b"/>
              <a:pathLst>
                <a:path w="139700" h="139700" extrusionOk="0">
                  <a:moveTo>
                    <a:pt x="92634" y="80575"/>
                  </a:moveTo>
                  <a:lnTo>
                    <a:pt x="144164" y="72085"/>
                  </a:lnTo>
                  <a:lnTo>
                    <a:pt x="92634" y="63602"/>
                  </a:lnTo>
                  <a:cubicBezTo>
                    <a:pt x="86444" y="62579"/>
                    <a:pt x="81592" y="57727"/>
                    <a:pt x="80569" y="51536"/>
                  </a:cubicBezTo>
                  <a:lnTo>
                    <a:pt x="72086" y="0"/>
                  </a:lnTo>
                  <a:lnTo>
                    <a:pt x="63595" y="51537"/>
                  </a:lnTo>
                  <a:cubicBezTo>
                    <a:pt x="62585" y="57734"/>
                    <a:pt x="57727" y="62592"/>
                    <a:pt x="51530" y="63602"/>
                  </a:cubicBezTo>
                  <a:lnTo>
                    <a:pt x="0" y="72085"/>
                  </a:lnTo>
                  <a:lnTo>
                    <a:pt x="51530" y="80575"/>
                  </a:lnTo>
                  <a:cubicBezTo>
                    <a:pt x="57727" y="81585"/>
                    <a:pt x="62585" y="86443"/>
                    <a:pt x="63595" y="92640"/>
                  </a:cubicBezTo>
                  <a:lnTo>
                    <a:pt x="72086" y="144170"/>
                  </a:lnTo>
                  <a:lnTo>
                    <a:pt x="80569" y="92640"/>
                  </a:lnTo>
                  <a:cubicBezTo>
                    <a:pt x="81592" y="86450"/>
                    <a:pt x="86444" y="81598"/>
                    <a:pt x="92634" y="8057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8" name="Google Shape;29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a:buNone/>
              <a:defRPr sz="1300">
                <a:solidFill>
                  <a:srgbClr val="FFFFFF"/>
                </a:solidFill>
                <a:latin typeface="Megrim"/>
                <a:ea typeface="Megrim"/>
                <a:cs typeface="Megrim"/>
                <a:sym typeface="Megrim"/>
              </a:defRPr>
            </a:lvl1pPr>
            <a:lvl2pPr lvl="1" algn="ctr">
              <a:buNone/>
              <a:defRPr sz="1300">
                <a:solidFill>
                  <a:srgbClr val="FFFFFF"/>
                </a:solidFill>
                <a:latin typeface="Megrim"/>
                <a:ea typeface="Megrim"/>
                <a:cs typeface="Megrim"/>
                <a:sym typeface="Megrim"/>
              </a:defRPr>
            </a:lvl2pPr>
            <a:lvl3pPr lvl="2" algn="ctr">
              <a:buNone/>
              <a:defRPr sz="1300">
                <a:solidFill>
                  <a:srgbClr val="FFFFFF"/>
                </a:solidFill>
                <a:latin typeface="Megrim"/>
                <a:ea typeface="Megrim"/>
                <a:cs typeface="Megrim"/>
                <a:sym typeface="Megrim"/>
              </a:defRPr>
            </a:lvl3pPr>
            <a:lvl4pPr lvl="3" algn="ctr">
              <a:buNone/>
              <a:defRPr sz="1300">
                <a:solidFill>
                  <a:srgbClr val="FFFFFF"/>
                </a:solidFill>
                <a:latin typeface="Megrim"/>
                <a:ea typeface="Megrim"/>
                <a:cs typeface="Megrim"/>
                <a:sym typeface="Megrim"/>
              </a:defRPr>
            </a:lvl4pPr>
            <a:lvl5pPr lvl="4" algn="ctr">
              <a:buNone/>
              <a:defRPr sz="1300">
                <a:solidFill>
                  <a:srgbClr val="FFFFFF"/>
                </a:solidFill>
                <a:latin typeface="Megrim"/>
                <a:ea typeface="Megrim"/>
                <a:cs typeface="Megrim"/>
                <a:sym typeface="Megrim"/>
              </a:defRPr>
            </a:lvl5pPr>
            <a:lvl6pPr lvl="5" algn="ctr">
              <a:buNone/>
              <a:defRPr sz="1300">
                <a:solidFill>
                  <a:srgbClr val="FFFFFF"/>
                </a:solidFill>
                <a:latin typeface="Megrim"/>
                <a:ea typeface="Megrim"/>
                <a:cs typeface="Megrim"/>
                <a:sym typeface="Megrim"/>
              </a:defRPr>
            </a:lvl6pPr>
            <a:lvl7pPr lvl="6" algn="ctr">
              <a:buNone/>
              <a:defRPr sz="1300">
                <a:solidFill>
                  <a:srgbClr val="FFFFFF"/>
                </a:solidFill>
                <a:latin typeface="Megrim"/>
                <a:ea typeface="Megrim"/>
                <a:cs typeface="Megrim"/>
                <a:sym typeface="Megrim"/>
              </a:defRPr>
            </a:lvl7pPr>
            <a:lvl8pPr lvl="7" algn="ctr">
              <a:buNone/>
              <a:defRPr sz="1300">
                <a:solidFill>
                  <a:srgbClr val="FFFFFF"/>
                </a:solidFill>
                <a:latin typeface="Megrim"/>
                <a:ea typeface="Megrim"/>
                <a:cs typeface="Megrim"/>
                <a:sym typeface="Megrim"/>
              </a:defRPr>
            </a:lvl8pPr>
            <a:lvl9pPr lvl="8" algn="ctr">
              <a:buNone/>
              <a:defRPr sz="1300">
                <a:solidFill>
                  <a:srgbClr val="FFFFFF"/>
                </a:solidFill>
                <a:latin typeface="Megrim"/>
                <a:ea typeface="Megrim"/>
                <a:cs typeface="Megrim"/>
                <a:sym typeface="Megrim"/>
              </a:defRPr>
            </a:lvl9pPr>
          </a:lstStyle>
          <a:p>
            <a:pPr marL="0" lvl="0" indent="0" algn="ctr" rtl="0">
              <a:spcBef>
                <a:spcPts val="0"/>
              </a:spcBef>
              <a:spcAft>
                <a:spcPts val="0"/>
              </a:spcAft>
              <a:buNone/>
            </a:pPr>
            <a:fld id="{00000000-1234-1234-1234-123412341234}" type="slidenum">
              <a:rPr lang="en"/>
              <a:t>‹#›</a:t>
            </a:fld>
            <a:endParaRPr/>
          </a:p>
        </p:txBody>
      </p:sp>
      <p:sp>
        <p:nvSpPr>
          <p:cNvPr id="299" name="Google Shape;299;p1"/>
          <p:cNvSpPr txBox="1">
            <a:spLocks noGrp="1"/>
          </p:cNvSpPr>
          <p:nvPr>
            <p:ph type="title"/>
          </p:nvPr>
        </p:nvSpPr>
        <p:spPr>
          <a:xfrm>
            <a:off x="1315475" y="858500"/>
            <a:ext cx="6513000" cy="6204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lvl1pPr lvl="0"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1pPr>
            <a:lvl2pPr lvl="1"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2pPr>
            <a:lvl3pPr lvl="2"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3pPr>
            <a:lvl4pPr lvl="3"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4pPr>
            <a:lvl5pPr lvl="4"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5pPr>
            <a:lvl6pPr lvl="5"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6pPr>
            <a:lvl7pPr lvl="6"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7pPr>
            <a:lvl8pPr lvl="7"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8pPr>
            <a:lvl9pPr lvl="8"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9pPr>
          </a:lstStyle>
          <a:p>
            <a:endParaRPr/>
          </a:p>
        </p:txBody>
      </p:sp>
      <p:sp>
        <p:nvSpPr>
          <p:cNvPr id="300" name="Google Shape;300;p1"/>
          <p:cNvSpPr txBox="1">
            <a:spLocks noGrp="1"/>
          </p:cNvSpPr>
          <p:nvPr>
            <p:ph type="body" idx="1"/>
          </p:nvPr>
        </p:nvSpPr>
        <p:spPr>
          <a:xfrm>
            <a:off x="1315475" y="1577785"/>
            <a:ext cx="6513000" cy="26955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lvl1pPr marL="457200" lvl="0" indent="-381000">
              <a:spcBef>
                <a:spcPts val="600"/>
              </a:spcBef>
              <a:spcAft>
                <a:spcPts val="0"/>
              </a:spcAft>
              <a:buClr>
                <a:srgbClr val="FFFFFF"/>
              </a:buClr>
              <a:buSzPts val="2400"/>
              <a:buFont typeface="Abel"/>
              <a:buChar char="⋆"/>
              <a:defRPr sz="2400">
                <a:solidFill>
                  <a:srgbClr val="FFFFFF"/>
                </a:solidFill>
                <a:latin typeface="Abel"/>
                <a:ea typeface="Abel"/>
                <a:cs typeface="Abel"/>
                <a:sym typeface="Abel"/>
              </a:defRPr>
            </a:lvl1pPr>
            <a:lvl2pPr marL="914400" lvl="1"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2pPr>
            <a:lvl3pPr marL="1371600" lvl="2"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3pPr>
            <a:lvl4pPr marL="1828800" lvl="3"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4pPr>
            <a:lvl5pPr marL="2286000" lvl="4"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5pPr>
            <a:lvl6pPr marL="2743200" lvl="5"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6pPr>
            <a:lvl7pPr marL="3200400" lvl="6"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7pPr>
            <a:lvl8pPr marL="3657600" lvl="7"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8pPr>
            <a:lvl9pPr marL="4114800" lvl="8"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9pPr>
          </a:lstStyle>
          <a:p>
            <a:endParaRPr/>
          </a:p>
        </p:txBody>
      </p:sp>
      <p:grpSp>
        <p:nvGrpSpPr>
          <p:cNvPr id="301" name="Google Shape;301;p1"/>
          <p:cNvGrpSpPr/>
          <p:nvPr/>
        </p:nvGrpSpPr>
        <p:grpSpPr>
          <a:xfrm>
            <a:off x="0" y="0"/>
            <a:ext cx="9144266" cy="5143442"/>
            <a:chOff x="0" y="0"/>
            <a:chExt cx="12190730" cy="6857009"/>
          </a:xfrm>
        </p:grpSpPr>
        <p:sp>
          <p:nvSpPr>
            <p:cNvPr id="302" name="Google Shape;302;p1"/>
            <p:cNvSpPr/>
            <p:nvPr/>
          </p:nvSpPr>
          <p:spPr>
            <a:xfrm>
              <a:off x="0" y="2615209"/>
              <a:ext cx="6197600" cy="4241800"/>
            </a:xfrm>
            <a:custGeom>
              <a:avLst/>
              <a:gdLst/>
              <a:ahLst/>
              <a:cxnLst/>
              <a:rect l="l" t="t" r="r" b="b"/>
              <a:pathLst>
                <a:path w="6197600" h="4241800" extrusionOk="0">
                  <a:moveTo>
                    <a:pt x="5045075" y="2258416"/>
                  </a:moveTo>
                  <a:cubicBezTo>
                    <a:pt x="4105275" y="2296516"/>
                    <a:pt x="3984625" y="3636366"/>
                    <a:pt x="3152775" y="3490316"/>
                  </a:cubicBezTo>
                  <a:cubicBezTo>
                    <a:pt x="2320925" y="3344266"/>
                    <a:pt x="2047875" y="2410816"/>
                    <a:pt x="1774825" y="1255116"/>
                  </a:cubicBezTo>
                  <a:cubicBezTo>
                    <a:pt x="1621276" y="605219"/>
                    <a:pt x="827164" y="81832"/>
                    <a:pt x="0" y="0"/>
                  </a:cubicBezTo>
                  <a:lnTo>
                    <a:pt x="0" y="4242791"/>
                  </a:lnTo>
                  <a:lnTo>
                    <a:pt x="6203709" y="4242791"/>
                  </a:lnTo>
                  <a:cubicBezTo>
                    <a:pt x="5566652" y="3594970"/>
                    <a:pt x="5801284" y="2227758"/>
                    <a:pt x="5045075" y="2258416"/>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1"/>
            <p:cNvSpPr/>
            <p:nvPr/>
          </p:nvSpPr>
          <p:spPr>
            <a:xfrm>
              <a:off x="7567930" y="0"/>
              <a:ext cx="4622800" cy="3581400"/>
            </a:xfrm>
            <a:custGeom>
              <a:avLst/>
              <a:gdLst/>
              <a:ahLst/>
              <a:cxnLst/>
              <a:rect l="l" t="t" r="r" b="b"/>
              <a:pathLst>
                <a:path w="4622800" h="3581400" extrusionOk="0">
                  <a:moveTo>
                    <a:pt x="4624070" y="2892038"/>
                  </a:moveTo>
                  <a:cubicBezTo>
                    <a:pt x="4432192" y="2552948"/>
                    <a:pt x="4272198" y="2196592"/>
                    <a:pt x="4240987" y="1911071"/>
                  </a:cubicBezTo>
                  <a:cubicBezTo>
                    <a:pt x="4154417" y="1118940"/>
                    <a:pt x="4076522" y="430695"/>
                    <a:pt x="3111226" y="491293"/>
                  </a:cubicBezTo>
                  <a:cubicBezTo>
                    <a:pt x="2270620" y="544068"/>
                    <a:pt x="1151039" y="550850"/>
                    <a:pt x="815816" y="0"/>
                  </a:cubicBezTo>
                  <a:lnTo>
                    <a:pt x="0" y="0"/>
                  </a:lnTo>
                  <a:cubicBezTo>
                    <a:pt x="264445" y="110490"/>
                    <a:pt x="575462" y="303663"/>
                    <a:pt x="630955" y="612496"/>
                  </a:cubicBezTo>
                  <a:cubicBezTo>
                    <a:pt x="730510" y="1166552"/>
                    <a:pt x="665581" y="2361248"/>
                    <a:pt x="2081028" y="2521401"/>
                  </a:cubicBezTo>
                  <a:cubicBezTo>
                    <a:pt x="3228880" y="2651284"/>
                    <a:pt x="4282764" y="2872277"/>
                    <a:pt x="4624070" y="35814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1"/>
            <p:cNvSpPr/>
            <p:nvPr/>
          </p:nvSpPr>
          <p:spPr>
            <a:xfrm>
              <a:off x="0" y="4017702"/>
              <a:ext cx="2660650" cy="2838450"/>
            </a:xfrm>
            <a:custGeom>
              <a:avLst/>
              <a:gdLst/>
              <a:ahLst/>
              <a:cxnLst/>
              <a:rect l="l" t="t" r="r" b="b"/>
              <a:pathLst>
                <a:path w="2660650" h="2838450" extrusionOk="0">
                  <a:moveTo>
                    <a:pt x="1070807" y="1725181"/>
                  </a:moveTo>
                  <a:cubicBezTo>
                    <a:pt x="561251" y="1573790"/>
                    <a:pt x="679412" y="1053154"/>
                    <a:pt x="550177" y="502984"/>
                  </a:cubicBezTo>
                  <a:cubicBezTo>
                    <a:pt x="479692" y="202832"/>
                    <a:pt x="246513" y="28004"/>
                    <a:pt x="0" y="0"/>
                  </a:cubicBezTo>
                  <a:lnTo>
                    <a:pt x="0" y="2265401"/>
                  </a:lnTo>
                  <a:cubicBezTo>
                    <a:pt x="332791" y="2759882"/>
                    <a:pt x="1498175" y="2376310"/>
                    <a:pt x="1990223" y="2393512"/>
                  </a:cubicBezTo>
                  <a:cubicBezTo>
                    <a:pt x="2331422" y="2405444"/>
                    <a:pt x="2362714" y="2660968"/>
                    <a:pt x="2342147" y="2840298"/>
                  </a:cubicBezTo>
                  <a:lnTo>
                    <a:pt x="2624900" y="2840298"/>
                  </a:lnTo>
                  <a:cubicBezTo>
                    <a:pt x="2894965" y="1347597"/>
                    <a:pt x="1562227" y="1871180"/>
                    <a:pt x="1070807" y="1725181"/>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1"/>
            <p:cNvSpPr/>
            <p:nvPr/>
          </p:nvSpPr>
          <p:spPr>
            <a:xfrm>
              <a:off x="6719812" y="0"/>
              <a:ext cx="5467350" cy="3562350"/>
            </a:xfrm>
            <a:custGeom>
              <a:avLst/>
              <a:gdLst/>
              <a:ahLst/>
              <a:cxnLst/>
              <a:rect l="l" t="t" r="r" b="b"/>
              <a:pathLst>
                <a:path w="5467350" h="3562350" extrusionOk="0">
                  <a:moveTo>
                    <a:pt x="1516139" y="1511300"/>
                  </a:moveTo>
                  <a:cubicBezTo>
                    <a:pt x="2576589" y="1365250"/>
                    <a:pt x="4202189" y="69850"/>
                    <a:pt x="3967239" y="1257300"/>
                  </a:cubicBezTo>
                  <a:cubicBezTo>
                    <a:pt x="3738163" y="2415058"/>
                    <a:pt x="3545370" y="4109981"/>
                    <a:pt x="5472189" y="3393599"/>
                  </a:cubicBezTo>
                  <a:lnTo>
                    <a:pt x="5472189" y="0"/>
                  </a:lnTo>
                  <a:lnTo>
                    <a:pt x="0" y="0"/>
                  </a:lnTo>
                  <a:cubicBezTo>
                    <a:pt x="448704" y="1107719"/>
                    <a:pt x="658374" y="1629410"/>
                    <a:pt x="1516139" y="15113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4aF7zwhlDDU"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hyperlink" Target="http://www.youtube.com/watch?v=O5CJRsh5RlU" TargetMode="Externa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4aF7zwhlDDU"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hyperlink" Target="http://www.youtube.com/watch?v=GsW0YsArTn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hyperlink" Target="http://www.youtube.com/watch?v=7RrWZJHkRE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hyperlink" Target="http://www.youtube.com/watch?v=BYiv4CThyq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hyperlink" Target="https://worldview.earthdata.nasa.gov/?v=-121.61771265326075,0.8860037320340552,-31.436813119688047,41.751286902811145&amp;l=Coastlines_15m,VIIRS_SNPP_DayNightBand_ENCC,MODIS_Terra_CorrectedReflectance_TrueColor&amp;lg=true&amp;l1=Coastlines_15m,VIIRS_SNPP_DayNightBand_ENCC,MODIS_Terra_CorrectedReflectance_TrueColor&amp;lg1=true&amp;ca=false&amp;t=2017-09-13-T17%3A28%3A50Z&amp;t1=2017-11-18-T09%3A28%3A50Z"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hyperlink" Target="http://www.youtube.com/watch?v=Imx2VDJpFgo"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32.jpg"/><Relationship Id="rId4" Type="http://schemas.openxmlformats.org/officeDocument/2006/relationships/hyperlink" Target="http://www.youtube.com/watch?v=p5CRKDpITZ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8" Type="http://schemas.openxmlformats.org/officeDocument/2006/relationships/hyperlink" Target="http://www.youtube.com/watch?v=G63-7mH1iBc" TargetMode="External"/><Relationship Id="rId3" Type="http://schemas.openxmlformats.org/officeDocument/2006/relationships/hyperlink" Target="http://www.youtube.com/watch?v=x7MmleXu7Dc" TargetMode="External"/><Relationship Id="rId7"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hyperlink" Target="http://www.youtube.com/watch?v=mISBm9h9Xnw" TargetMode="External"/><Relationship Id="rId11" Type="http://schemas.openxmlformats.org/officeDocument/2006/relationships/image" Target="../media/image36.jpg"/><Relationship Id="rId5" Type="http://schemas.openxmlformats.org/officeDocument/2006/relationships/image" Target="../media/image1.png"/><Relationship Id="rId10" Type="http://schemas.openxmlformats.org/officeDocument/2006/relationships/hyperlink" Target="http://www.youtube.com/watch?v=wz4urbxb8fQ" TargetMode="External"/><Relationship Id="rId4" Type="http://schemas.openxmlformats.org/officeDocument/2006/relationships/image" Target="../media/image33.jpeg"/><Relationship Id="rId9"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www.slidescarnival.com/"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4"/>
          <p:cNvSpPr/>
          <p:nvPr/>
        </p:nvSpPr>
        <p:spPr>
          <a:xfrm>
            <a:off x="3468188" y="1079325"/>
            <a:ext cx="2774400" cy="1954500"/>
          </a:xfrm>
          <a:prstGeom prst="teardrop">
            <a:avLst>
              <a:gd name="adj" fmla="val 142228"/>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2200" b="1">
                <a:solidFill>
                  <a:schemeClr val="accent1"/>
                </a:solidFill>
              </a:rPr>
              <a:t>What are CubeSats &amp; other small satellites?</a:t>
            </a:r>
            <a:endParaRPr sz="2200" b="1">
              <a:solidFill>
                <a:schemeClr val="accent1"/>
              </a:solidFill>
            </a:endParaRPr>
          </a:p>
        </p:txBody>
      </p:sp>
      <p:sp>
        <p:nvSpPr>
          <p:cNvPr id="766" name="Google Shape;766;p14"/>
          <p:cNvSpPr/>
          <p:nvPr/>
        </p:nvSpPr>
        <p:spPr>
          <a:xfrm>
            <a:off x="4217606" y="3159544"/>
            <a:ext cx="2201100" cy="18663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i="1">
                <a:solidFill>
                  <a:schemeClr val="lt1"/>
                </a:solidFill>
              </a:rPr>
              <a:t>How do they position themselves in space for a mission?</a:t>
            </a:r>
            <a:endParaRPr sz="1100"/>
          </a:p>
        </p:txBody>
      </p:sp>
      <p:sp>
        <p:nvSpPr>
          <p:cNvPr id="767" name="Google Shape;767;p14"/>
          <p:cNvSpPr/>
          <p:nvPr/>
        </p:nvSpPr>
        <p:spPr>
          <a:xfrm>
            <a:off x="1939763" y="660488"/>
            <a:ext cx="1528500" cy="13080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i="1">
                <a:solidFill>
                  <a:schemeClr val="lt1"/>
                </a:solidFill>
              </a:rPr>
              <a:t>What do they do?</a:t>
            </a:r>
            <a:endParaRPr sz="1100"/>
          </a:p>
        </p:txBody>
      </p:sp>
      <p:sp>
        <p:nvSpPr>
          <p:cNvPr id="768" name="Google Shape;768;p14"/>
          <p:cNvSpPr/>
          <p:nvPr/>
        </p:nvSpPr>
        <p:spPr>
          <a:xfrm>
            <a:off x="6523725" y="1847288"/>
            <a:ext cx="2201100" cy="1954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i="1">
                <a:solidFill>
                  <a:schemeClr val="lt1"/>
                </a:solidFill>
              </a:rPr>
              <a:t>How do they adjust &amp; maintain orientation?</a:t>
            </a:r>
            <a:endParaRPr sz="1100"/>
          </a:p>
        </p:txBody>
      </p:sp>
      <p:sp>
        <p:nvSpPr>
          <p:cNvPr id="769" name="Google Shape;769;p14"/>
          <p:cNvSpPr/>
          <p:nvPr/>
        </p:nvSpPr>
        <p:spPr>
          <a:xfrm>
            <a:off x="176350" y="2200825"/>
            <a:ext cx="3742342" cy="2791265"/>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lt2"/>
                </a:solidFill>
                <a:latin typeface="Russo One"/>
              </a:rPr>
              <a:t>CubeSat</a:t>
            </a:r>
            <a:br>
              <a:rPr b="1" i="0">
                <a:ln w="9525" cap="flat" cmpd="sng">
                  <a:solidFill>
                    <a:schemeClr val="dk2"/>
                  </a:solidFill>
                  <a:prstDash val="solid"/>
                  <a:round/>
                  <a:headEnd type="none" w="sm" len="sm"/>
                  <a:tailEnd type="none" w="sm" len="sm"/>
                </a:ln>
                <a:solidFill>
                  <a:schemeClr val="lt2"/>
                </a:solidFill>
                <a:latin typeface="Russo One"/>
              </a:rPr>
            </a:br>
            <a:r>
              <a:rPr b="1" i="0">
                <a:ln w="9525" cap="flat" cmpd="sng">
                  <a:solidFill>
                    <a:schemeClr val="dk2"/>
                  </a:solidFill>
                  <a:prstDash val="solid"/>
                  <a:round/>
                  <a:headEnd type="none" w="sm" len="sm"/>
                  <a:tailEnd type="none" w="sm" len="sm"/>
                </a:ln>
                <a:solidFill>
                  <a:schemeClr val="lt2"/>
                </a:solidFill>
                <a:latin typeface="Russo One"/>
              </a:rPr>
              <a:t>Essential</a:t>
            </a:r>
            <a:br>
              <a:rPr b="1" i="0">
                <a:ln w="9525" cap="flat" cmpd="sng">
                  <a:solidFill>
                    <a:schemeClr val="dk2"/>
                  </a:solidFill>
                  <a:prstDash val="solid"/>
                  <a:round/>
                  <a:headEnd type="none" w="sm" len="sm"/>
                  <a:tailEnd type="none" w="sm" len="sm"/>
                </a:ln>
                <a:solidFill>
                  <a:schemeClr val="lt2"/>
                </a:solidFill>
                <a:latin typeface="Russo One"/>
              </a:rPr>
            </a:br>
            <a:r>
              <a:rPr b="1" i="0">
                <a:ln w="9525" cap="flat" cmpd="sng">
                  <a:solidFill>
                    <a:schemeClr val="dk2"/>
                  </a:solidFill>
                  <a:prstDash val="solid"/>
                  <a:round/>
                  <a:headEnd type="none" w="sm" len="sm"/>
                  <a:tailEnd type="none" w="sm" len="sm"/>
                </a:ln>
                <a:solidFill>
                  <a:schemeClr val="lt2"/>
                </a:solidFill>
                <a:latin typeface="Russo One"/>
              </a:rPr>
              <a:t>Questions</a:t>
            </a:r>
          </a:p>
        </p:txBody>
      </p:sp>
      <p:pic>
        <p:nvPicPr>
          <p:cNvPr id="770" name="Google Shape;770;p14"/>
          <p:cNvPicPr preferRelativeResize="0"/>
          <p:nvPr/>
        </p:nvPicPr>
        <p:blipFill>
          <a:blip r:embed="rId3">
            <a:alphaModFix/>
          </a:blip>
          <a:stretch>
            <a:fillRect/>
          </a:stretch>
        </p:blipFill>
        <p:spPr>
          <a:xfrm>
            <a:off x="7734950" y="4662548"/>
            <a:ext cx="1256652" cy="283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23"/>
          <p:cNvSpPr/>
          <p:nvPr/>
        </p:nvSpPr>
        <p:spPr>
          <a:xfrm>
            <a:off x="5202275" y="892200"/>
            <a:ext cx="3756900" cy="3810900"/>
          </a:xfrm>
          <a:prstGeom prst="roundRect">
            <a:avLst>
              <a:gd name="adj" fmla="val 16667"/>
            </a:avLst>
          </a:prstGeom>
          <a:solidFill>
            <a:srgbClr val="073763"/>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72" name="Google Shape;872;p23"/>
          <p:cNvSpPr txBox="1"/>
          <p:nvPr/>
        </p:nvSpPr>
        <p:spPr>
          <a:xfrm>
            <a:off x="5452100" y="1851650"/>
            <a:ext cx="3352500" cy="28515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p>
            <a:pPr marL="457200" lvl="0" indent="-368300" algn="l" rtl="0">
              <a:spcBef>
                <a:spcPts val="6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Information Transmission Simulation</a:t>
            </a:r>
            <a:endParaRPr sz="2200">
              <a:solidFill>
                <a:srgbClr val="FFFFFF"/>
              </a:solidFill>
              <a:latin typeface="Abel"/>
              <a:ea typeface="Abel"/>
              <a:cs typeface="Abel"/>
              <a:sym typeface="Abel"/>
            </a:endParaRPr>
          </a:p>
          <a:p>
            <a:pPr marL="457200" lvl="0" indent="-368300" algn="l" rtl="0">
              <a:spcBef>
                <a:spcPts val="10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Vocabulary </a:t>
            </a:r>
            <a:r>
              <a:rPr lang="en" sz="2200" i="1">
                <a:solidFill>
                  <a:srgbClr val="FFFFFF"/>
                </a:solidFill>
                <a:latin typeface="Abel"/>
                <a:ea typeface="Abel"/>
                <a:cs typeface="Abel"/>
                <a:sym typeface="Abel"/>
              </a:rPr>
              <a:t>in your words</a:t>
            </a:r>
            <a:endParaRPr sz="2200" i="1">
              <a:solidFill>
                <a:srgbClr val="FFFFFF"/>
              </a:solidFill>
              <a:latin typeface="Abel"/>
              <a:ea typeface="Abel"/>
              <a:cs typeface="Abel"/>
              <a:sym typeface="Abel"/>
            </a:endParaRPr>
          </a:p>
          <a:p>
            <a:pPr marL="457200" lvl="0" indent="-368300" algn="l" rtl="0">
              <a:spcBef>
                <a:spcPts val="1000"/>
              </a:spcBef>
              <a:spcAft>
                <a:spcPts val="0"/>
              </a:spcAft>
              <a:buClr>
                <a:srgbClr val="FFFFFF"/>
              </a:buClr>
              <a:buSzPts val="2200"/>
              <a:buFont typeface="Abel"/>
              <a:buAutoNum type="arabicPeriod"/>
            </a:pPr>
            <a:r>
              <a:rPr lang="en" sz="2200" u="sng">
                <a:solidFill>
                  <a:schemeClr val="hlink"/>
                </a:solidFill>
                <a:latin typeface="Abel"/>
                <a:ea typeface="Abel"/>
                <a:cs typeface="Abel"/>
                <a:sym typeface="Abel"/>
                <a:hlinkClick r:id="rId3"/>
              </a:rPr>
              <a:t>What is Attitude &amp; Control?</a:t>
            </a:r>
            <a:r>
              <a:rPr lang="en" sz="2200">
                <a:solidFill>
                  <a:srgbClr val="FFFFFF"/>
                </a:solidFill>
                <a:latin typeface="Abel"/>
                <a:ea typeface="Abel"/>
                <a:cs typeface="Abel"/>
                <a:sym typeface="Abel"/>
              </a:rPr>
              <a:t> (9 min)</a:t>
            </a:r>
            <a:endParaRPr sz="2200">
              <a:solidFill>
                <a:srgbClr val="FFFFFF"/>
              </a:solidFill>
              <a:latin typeface="Abel"/>
              <a:ea typeface="Abel"/>
              <a:cs typeface="Abel"/>
              <a:sym typeface="Abel"/>
            </a:endParaRPr>
          </a:p>
          <a:p>
            <a:pPr marL="457200" lvl="0" indent="-368300" algn="l" rtl="0">
              <a:spcBef>
                <a:spcPts val="1000"/>
              </a:spcBef>
              <a:spcAft>
                <a:spcPts val="1000"/>
              </a:spcAft>
              <a:buClr>
                <a:srgbClr val="FFFFFF"/>
              </a:buClr>
              <a:buSzPts val="2200"/>
              <a:buFont typeface="Abel"/>
              <a:buAutoNum type="arabicPeriod"/>
            </a:pPr>
            <a:r>
              <a:rPr lang="en" sz="2200">
                <a:solidFill>
                  <a:srgbClr val="FFFFFF"/>
                </a:solidFill>
                <a:latin typeface="Abel"/>
                <a:ea typeface="Abel"/>
                <a:cs typeface="Abel"/>
                <a:sym typeface="Abel"/>
              </a:rPr>
              <a:t>Wrap-Up: Use your words &amp; think a little differently.</a:t>
            </a:r>
            <a:endParaRPr sz="2200">
              <a:solidFill>
                <a:srgbClr val="FFFFFF"/>
              </a:solidFill>
              <a:latin typeface="Abel"/>
              <a:ea typeface="Abel"/>
              <a:cs typeface="Abel"/>
              <a:sym typeface="Abel"/>
            </a:endParaRPr>
          </a:p>
        </p:txBody>
      </p:sp>
      <p:sp>
        <p:nvSpPr>
          <p:cNvPr id="873" name="Google Shape;873;p23"/>
          <p:cNvSpPr txBox="1"/>
          <p:nvPr/>
        </p:nvSpPr>
        <p:spPr>
          <a:xfrm>
            <a:off x="5518325" y="912900"/>
            <a:ext cx="3124800" cy="8949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p>
            <a:pPr marL="0" lvl="0" indent="0" algn="ctr" rtl="0">
              <a:spcBef>
                <a:spcPts val="0"/>
              </a:spcBef>
              <a:spcAft>
                <a:spcPts val="0"/>
              </a:spcAft>
              <a:buNone/>
            </a:pPr>
            <a:r>
              <a:rPr lang="en" sz="3100">
                <a:solidFill>
                  <a:srgbClr val="FFFFFF"/>
                </a:solidFill>
                <a:latin typeface="Russo One"/>
                <a:ea typeface="Russo One"/>
                <a:cs typeface="Russo One"/>
                <a:sym typeface="Russo One"/>
              </a:rPr>
              <a:t>Vocabulary Development</a:t>
            </a:r>
            <a:endParaRPr sz="3100">
              <a:solidFill>
                <a:srgbClr val="FFFFFF"/>
              </a:solidFill>
              <a:latin typeface="Russo One"/>
              <a:ea typeface="Russo One"/>
              <a:cs typeface="Russo One"/>
              <a:sym typeface="Russo One"/>
            </a:endParaRPr>
          </a:p>
        </p:txBody>
      </p:sp>
      <p:cxnSp>
        <p:nvCxnSpPr>
          <p:cNvPr id="874" name="Google Shape;874;p23"/>
          <p:cNvCxnSpPr/>
          <p:nvPr/>
        </p:nvCxnSpPr>
        <p:spPr>
          <a:xfrm rot="10800000" flipH="1">
            <a:off x="5404475" y="1851650"/>
            <a:ext cx="3352500" cy="17400"/>
          </a:xfrm>
          <a:prstGeom prst="straightConnector1">
            <a:avLst/>
          </a:prstGeom>
          <a:noFill/>
          <a:ln w="28575" cap="flat" cmpd="sng">
            <a:solidFill>
              <a:srgbClr val="02D9E5"/>
            </a:solidFill>
            <a:prstDash val="dot"/>
            <a:round/>
            <a:headEnd type="none" w="med" len="med"/>
            <a:tailEnd type="none" w="med" len="med"/>
          </a:ln>
        </p:spPr>
      </p:cxnSp>
      <p:sp>
        <p:nvSpPr>
          <p:cNvPr id="875" name="Google Shape;875;p23"/>
          <p:cNvSpPr/>
          <p:nvPr/>
        </p:nvSpPr>
        <p:spPr>
          <a:xfrm>
            <a:off x="269675" y="398375"/>
            <a:ext cx="3352500" cy="23595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76" name="Google Shape;876;p23"/>
          <p:cNvSpPr/>
          <p:nvPr/>
        </p:nvSpPr>
        <p:spPr>
          <a:xfrm flipH="1">
            <a:off x="456300" y="154300"/>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Abel"/>
                <a:ea typeface="Abel"/>
                <a:cs typeface="Abel"/>
                <a:sym typeface="Abel"/>
              </a:rPr>
              <a:t>Space Spark</a:t>
            </a:r>
            <a:endParaRPr sz="2000" b="1" dirty="0">
              <a:latin typeface="Abel"/>
              <a:ea typeface="Abel"/>
              <a:cs typeface="Abel"/>
              <a:sym typeface="Abel"/>
            </a:endParaRPr>
          </a:p>
        </p:txBody>
      </p:sp>
      <p:sp>
        <p:nvSpPr>
          <p:cNvPr id="877" name="Google Shape;877;p23"/>
          <p:cNvSpPr/>
          <p:nvPr/>
        </p:nvSpPr>
        <p:spPr>
          <a:xfrm>
            <a:off x="305178" y="3022000"/>
            <a:ext cx="3352500" cy="19536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78" name="Google Shape;878;p23"/>
          <p:cNvSpPr/>
          <p:nvPr/>
        </p:nvSpPr>
        <p:spPr>
          <a:xfrm>
            <a:off x="491803" y="2807975"/>
            <a:ext cx="29397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Trivia</a:t>
            </a:r>
            <a:endParaRPr sz="2000" b="1">
              <a:latin typeface="Abel"/>
              <a:ea typeface="Abel"/>
              <a:cs typeface="Abel"/>
              <a:sym typeface="Abel"/>
            </a:endParaRPr>
          </a:p>
        </p:txBody>
      </p:sp>
      <p:sp>
        <p:nvSpPr>
          <p:cNvPr id="879" name="Google Shape;879;p23"/>
          <p:cNvSpPr/>
          <p:nvPr/>
        </p:nvSpPr>
        <p:spPr>
          <a:xfrm rot="-5400000">
            <a:off x="632170" y="4337405"/>
            <a:ext cx="717300" cy="8949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80" name="Google Shape;880;p23"/>
          <p:cNvSpPr/>
          <p:nvPr/>
        </p:nvSpPr>
        <p:spPr>
          <a:xfrm rot="-5400000">
            <a:off x="2613370" y="4337405"/>
            <a:ext cx="717300" cy="8949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81" name="Google Shape;881;p23"/>
          <p:cNvSpPr/>
          <p:nvPr/>
        </p:nvSpPr>
        <p:spPr>
          <a:xfrm rot="5400000">
            <a:off x="6729200" y="-513150"/>
            <a:ext cx="798300" cy="17952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82" name="Google Shape;882;p23"/>
          <p:cNvSpPr txBox="1"/>
          <p:nvPr/>
        </p:nvSpPr>
        <p:spPr>
          <a:xfrm>
            <a:off x="6393050" y="66213"/>
            <a:ext cx="1470600" cy="71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latin typeface="Russo One"/>
                <a:ea typeface="Russo One"/>
                <a:cs typeface="Russo One"/>
                <a:sym typeface="Russo One"/>
              </a:rPr>
              <a:t>Day 2</a:t>
            </a:r>
            <a:endParaRPr sz="2900">
              <a:solidFill>
                <a:srgbClr val="FFFFFF"/>
              </a:solidFill>
              <a:latin typeface="Russo One"/>
              <a:ea typeface="Russo One"/>
              <a:cs typeface="Russo One"/>
              <a:sym typeface="Russo One"/>
            </a:endParaRPr>
          </a:p>
        </p:txBody>
      </p:sp>
      <p:sp>
        <p:nvSpPr>
          <p:cNvPr id="883" name="Google Shape;883;p23"/>
          <p:cNvSpPr txBox="1"/>
          <p:nvPr/>
        </p:nvSpPr>
        <p:spPr>
          <a:xfrm>
            <a:off x="456350" y="3279325"/>
            <a:ext cx="30135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Abel"/>
                <a:ea typeface="Abel"/>
                <a:cs typeface="Abel"/>
                <a:sym typeface="Abel"/>
              </a:rPr>
              <a:t>Approximately how many pieces of space junk larger than 1mm are there?</a:t>
            </a:r>
            <a:endParaRPr sz="2700" b="1">
              <a:solidFill>
                <a:srgbClr val="000000"/>
              </a:solidFill>
              <a:highlight>
                <a:srgbClr val="FFFFFF"/>
              </a:highlight>
              <a:latin typeface="Abel"/>
              <a:ea typeface="Abel"/>
              <a:cs typeface="Abel"/>
              <a:sym typeface="Abel"/>
            </a:endParaRPr>
          </a:p>
        </p:txBody>
      </p:sp>
      <p:sp>
        <p:nvSpPr>
          <p:cNvPr id="884" name="Google Shape;884;p23"/>
          <p:cNvSpPr txBox="1"/>
          <p:nvPr/>
        </p:nvSpPr>
        <p:spPr>
          <a:xfrm>
            <a:off x="543375" y="4515900"/>
            <a:ext cx="8949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Abel"/>
                <a:ea typeface="Abel"/>
                <a:cs typeface="Abel"/>
                <a:sym typeface="Abel"/>
              </a:rPr>
              <a:t>100 thousand</a:t>
            </a:r>
            <a:endParaRPr b="1">
              <a:solidFill>
                <a:srgbClr val="FFFFFF"/>
              </a:solidFill>
              <a:latin typeface="Abel"/>
              <a:ea typeface="Abel"/>
              <a:cs typeface="Abel"/>
              <a:sym typeface="Abel"/>
            </a:endParaRPr>
          </a:p>
        </p:txBody>
      </p:sp>
      <p:sp>
        <p:nvSpPr>
          <p:cNvPr id="885" name="Google Shape;885;p23"/>
          <p:cNvSpPr txBox="1"/>
          <p:nvPr/>
        </p:nvSpPr>
        <p:spPr>
          <a:xfrm>
            <a:off x="2524575" y="4515900"/>
            <a:ext cx="8949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Abel"/>
                <a:ea typeface="Abel"/>
                <a:cs typeface="Abel"/>
                <a:sym typeface="Abel"/>
              </a:rPr>
              <a:t>100 billion</a:t>
            </a:r>
            <a:endParaRPr b="1">
              <a:solidFill>
                <a:srgbClr val="FFFFFF"/>
              </a:solidFill>
              <a:latin typeface="Abel"/>
              <a:ea typeface="Abel"/>
              <a:cs typeface="Abel"/>
              <a:sym typeface="Abel"/>
            </a:endParaRPr>
          </a:p>
        </p:txBody>
      </p:sp>
      <p:pic>
        <p:nvPicPr>
          <p:cNvPr id="886" name="Google Shape;886;p23"/>
          <p:cNvPicPr preferRelativeResize="0"/>
          <p:nvPr/>
        </p:nvPicPr>
        <p:blipFill>
          <a:blip r:embed="rId4">
            <a:alphaModFix/>
          </a:blip>
          <a:stretch>
            <a:fillRect/>
          </a:stretch>
        </p:blipFill>
        <p:spPr>
          <a:xfrm>
            <a:off x="7705725" y="4746998"/>
            <a:ext cx="1256652" cy="283875"/>
          </a:xfrm>
          <a:prstGeom prst="rect">
            <a:avLst/>
          </a:prstGeom>
          <a:noFill/>
          <a:ln>
            <a:noFill/>
          </a:ln>
        </p:spPr>
      </p:pic>
      <p:pic>
        <p:nvPicPr>
          <p:cNvPr id="887" name="Google Shape;887;p23">
            <a:hlinkClick r:id="rId5"/>
          </p:cNvPr>
          <p:cNvPicPr preferRelativeResize="0"/>
          <p:nvPr/>
        </p:nvPicPr>
        <p:blipFill>
          <a:blip r:embed="rId6"/>
          <a:srcRect/>
          <a:stretch/>
        </p:blipFill>
        <p:spPr>
          <a:xfrm>
            <a:off x="476065" y="995780"/>
            <a:ext cx="2939725" cy="1511858"/>
          </a:xfrm>
          <a:prstGeom prst="rect">
            <a:avLst/>
          </a:prstGeom>
          <a:noFill/>
          <a:ln>
            <a:noFill/>
          </a:ln>
        </p:spPr>
      </p:pic>
      <p:sp>
        <p:nvSpPr>
          <p:cNvPr id="888" name="Google Shape;888;p23"/>
          <p:cNvSpPr/>
          <p:nvPr/>
        </p:nvSpPr>
        <p:spPr>
          <a:xfrm rot="-5400000">
            <a:off x="1622782" y="4337405"/>
            <a:ext cx="717300" cy="8949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89" name="Google Shape;889;p23"/>
          <p:cNvSpPr txBox="1"/>
          <p:nvPr/>
        </p:nvSpPr>
        <p:spPr>
          <a:xfrm>
            <a:off x="1490625" y="4515900"/>
            <a:ext cx="9816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Abel"/>
                <a:ea typeface="Abel"/>
                <a:cs typeface="Abel"/>
                <a:sym typeface="Abel"/>
              </a:rPr>
              <a:t>100 </a:t>
            </a:r>
            <a:endParaRPr b="1">
              <a:solidFill>
                <a:srgbClr val="FFFFFF"/>
              </a:solidFill>
              <a:latin typeface="Abel"/>
              <a:ea typeface="Abel"/>
              <a:cs typeface="Abel"/>
              <a:sym typeface="Abel"/>
            </a:endParaRPr>
          </a:p>
          <a:p>
            <a:pPr marL="0" lvl="0" indent="0" algn="ctr" rtl="0">
              <a:spcBef>
                <a:spcPts val="0"/>
              </a:spcBef>
              <a:spcAft>
                <a:spcPts val="0"/>
              </a:spcAft>
              <a:buNone/>
            </a:pPr>
            <a:r>
              <a:rPr lang="en" b="1">
                <a:solidFill>
                  <a:srgbClr val="FFFFFF"/>
                </a:solidFill>
                <a:latin typeface="Abel"/>
                <a:ea typeface="Abel"/>
                <a:cs typeface="Abel"/>
                <a:sym typeface="Abel"/>
              </a:rPr>
              <a:t>million</a:t>
            </a:r>
            <a:endParaRPr b="1">
              <a:solidFill>
                <a:srgbClr val="FFFFFF"/>
              </a:solidFill>
              <a:latin typeface="Abel"/>
              <a:ea typeface="Abel"/>
              <a:cs typeface="Abel"/>
              <a:sym typeface="Abel"/>
            </a:endParaRPr>
          </a:p>
        </p:txBody>
      </p:sp>
      <p:grpSp>
        <p:nvGrpSpPr>
          <p:cNvPr id="890" name="Google Shape;890;p23"/>
          <p:cNvGrpSpPr/>
          <p:nvPr/>
        </p:nvGrpSpPr>
        <p:grpSpPr>
          <a:xfrm>
            <a:off x="1086619" y="249283"/>
            <a:ext cx="215437" cy="351204"/>
            <a:chOff x="6730350" y="2315900"/>
            <a:chExt cx="257700" cy="420100"/>
          </a:xfrm>
        </p:grpSpPr>
        <p:sp>
          <p:nvSpPr>
            <p:cNvPr id="891" name="Google Shape;891;p23"/>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3"/>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3"/>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3"/>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3"/>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23"/>
          <p:cNvGrpSpPr/>
          <p:nvPr/>
        </p:nvGrpSpPr>
        <p:grpSpPr>
          <a:xfrm>
            <a:off x="2713223" y="2893241"/>
            <a:ext cx="370599" cy="370620"/>
            <a:chOff x="570875" y="4322250"/>
            <a:chExt cx="443300" cy="443325"/>
          </a:xfrm>
        </p:grpSpPr>
        <p:sp>
          <p:nvSpPr>
            <p:cNvPr id="897" name="Google Shape;897;p23"/>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3"/>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3"/>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3"/>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24"/>
          <p:cNvSpPr txBox="1">
            <a:spLocks noGrp="1"/>
          </p:cNvSpPr>
          <p:nvPr>
            <p:ph type="title"/>
          </p:nvPr>
        </p:nvSpPr>
        <p:spPr>
          <a:xfrm>
            <a:off x="171450" y="131100"/>
            <a:ext cx="80877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D - How CubeSats Transmit Information</a:t>
            </a:r>
            <a:endParaRPr sz="2100">
              <a:solidFill>
                <a:schemeClr val="lt1"/>
              </a:solidFill>
            </a:endParaRPr>
          </a:p>
        </p:txBody>
      </p:sp>
      <p:sp>
        <p:nvSpPr>
          <p:cNvPr id="906" name="Google Shape;906;p24"/>
          <p:cNvSpPr txBox="1">
            <a:spLocks noGrp="1"/>
          </p:cNvSpPr>
          <p:nvPr>
            <p:ph type="body" idx="3"/>
          </p:nvPr>
        </p:nvSpPr>
        <p:spPr>
          <a:xfrm>
            <a:off x="299700" y="971550"/>
            <a:ext cx="8544600" cy="38487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SzPts val="800"/>
              <a:buNone/>
            </a:pPr>
            <a:r>
              <a:rPr lang="en" sz="1900" b="1">
                <a:solidFill>
                  <a:schemeClr val="lt1"/>
                </a:solidFill>
              </a:rPr>
              <a:t>Rounds of Observation:</a:t>
            </a:r>
            <a:endParaRPr sz="1900" b="1">
              <a:solidFill>
                <a:schemeClr val="lt1"/>
              </a:solidFill>
            </a:endParaRPr>
          </a:p>
          <a:p>
            <a:pPr marL="0" lvl="0" indent="0" algn="l" rtl="0">
              <a:lnSpc>
                <a:spcPct val="115000"/>
              </a:lnSpc>
              <a:spcBef>
                <a:spcPts val="0"/>
              </a:spcBef>
              <a:spcAft>
                <a:spcPts val="0"/>
              </a:spcAft>
              <a:buClr>
                <a:schemeClr val="dk1"/>
              </a:buClr>
              <a:buSzPts val="800"/>
              <a:buFont typeface="Arial"/>
              <a:buNone/>
            </a:pPr>
            <a:endParaRPr sz="1900" b="1">
              <a:solidFill>
                <a:schemeClr val="lt1"/>
              </a:solidFill>
            </a:endParaRPr>
          </a:p>
          <a:p>
            <a:pPr marL="1257300" lvl="0" indent="-285750" algn="l" rtl="0">
              <a:lnSpc>
                <a:spcPct val="100000"/>
              </a:lnSpc>
              <a:spcBef>
                <a:spcPts val="0"/>
              </a:spcBef>
              <a:spcAft>
                <a:spcPts val="0"/>
              </a:spcAft>
              <a:buClr>
                <a:schemeClr val="lt1"/>
              </a:buClr>
              <a:buSzPts val="1900"/>
              <a:buAutoNum type="arabicPeriod"/>
            </a:pPr>
            <a:r>
              <a:rPr lang="en" sz="1900" b="1">
                <a:solidFill>
                  <a:schemeClr val="lt1"/>
                </a:solidFill>
              </a:rPr>
              <a:t>Number of shapes</a:t>
            </a:r>
            <a:endParaRPr sz="1900" b="1">
              <a:solidFill>
                <a:schemeClr val="lt1"/>
              </a:solidFill>
            </a:endParaRPr>
          </a:p>
          <a:p>
            <a:pPr marL="342900" lvl="0" indent="0" algn="l" rtl="0">
              <a:lnSpc>
                <a:spcPct val="100000"/>
              </a:lnSpc>
              <a:spcBef>
                <a:spcPts val="0"/>
              </a:spcBef>
              <a:spcAft>
                <a:spcPts val="0"/>
              </a:spcAft>
              <a:buSzPts val="1800"/>
              <a:buNone/>
            </a:pPr>
            <a:endParaRPr sz="1900" b="1">
              <a:solidFill>
                <a:schemeClr val="lt1"/>
              </a:solidFill>
            </a:endParaRPr>
          </a:p>
          <a:p>
            <a:pPr marL="1257300" lvl="0" indent="-285750" algn="l" rtl="0">
              <a:lnSpc>
                <a:spcPct val="100000"/>
              </a:lnSpc>
              <a:spcBef>
                <a:spcPts val="0"/>
              </a:spcBef>
              <a:spcAft>
                <a:spcPts val="0"/>
              </a:spcAft>
              <a:buClr>
                <a:schemeClr val="lt1"/>
              </a:buClr>
              <a:buSzPts val="1900"/>
              <a:buAutoNum type="arabicPeriod"/>
            </a:pPr>
            <a:r>
              <a:rPr lang="en" sz="1900" b="1">
                <a:solidFill>
                  <a:schemeClr val="lt1"/>
                </a:solidFill>
              </a:rPr>
              <a:t>Shapes</a:t>
            </a:r>
            <a:endParaRPr sz="1900" b="1">
              <a:solidFill>
                <a:schemeClr val="lt1"/>
              </a:solidFill>
            </a:endParaRPr>
          </a:p>
          <a:p>
            <a:pPr marL="342900" lvl="0" indent="0" algn="l" rtl="0">
              <a:lnSpc>
                <a:spcPct val="100000"/>
              </a:lnSpc>
              <a:spcBef>
                <a:spcPts val="0"/>
              </a:spcBef>
              <a:spcAft>
                <a:spcPts val="0"/>
              </a:spcAft>
              <a:buSzPts val="1800"/>
              <a:buNone/>
            </a:pPr>
            <a:endParaRPr sz="1900" b="1">
              <a:solidFill>
                <a:schemeClr val="lt1"/>
              </a:solidFill>
            </a:endParaRPr>
          </a:p>
          <a:p>
            <a:pPr marL="1257300" lvl="0" indent="-285750" algn="l" rtl="0">
              <a:lnSpc>
                <a:spcPct val="100000"/>
              </a:lnSpc>
              <a:spcBef>
                <a:spcPts val="0"/>
              </a:spcBef>
              <a:spcAft>
                <a:spcPts val="0"/>
              </a:spcAft>
              <a:buClr>
                <a:schemeClr val="lt1"/>
              </a:buClr>
              <a:buSzPts val="1900"/>
              <a:buAutoNum type="arabicPeriod"/>
            </a:pPr>
            <a:r>
              <a:rPr lang="en" sz="1900" b="1">
                <a:solidFill>
                  <a:schemeClr val="lt1"/>
                </a:solidFill>
              </a:rPr>
              <a:t>Location of shapes</a:t>
            </a:r>
            <a:endParaRPr sz="1900" b="1">
              <a:solidFill>
                <a:schemeClr val="lt1"/>
              </a:solidFill>
            </a:endParaRPr>
          </a:p>
          <a:p>
            <a:pPr marL="342900" lvl="0" indent="0" algn="l" rtl="0">
              <a:lnSpc>
                <a:spcPct val="100000"/>
              </a:lnSpc>
              <a:spcBef>
                <a:spcPts val="0"/>
              </a:spcBef>
              <a:spcAft>
                <a:spcPts val="0"/>
              </a:spcAft>
              <a:buSzPts val="1800"/>
              <a:buNone/>
            </a:pPr>
            <a:endParaRPr sz="1900" b="1">
              <a:solidFill>
                <a:schemeClr val="lt1"/>
              </a:solidFill>
            </a:endParaRPr>
          </a:p>
          <a:p>
            <a:pPr marL="1257300" lvl="0" indent="-285750" algn="l" rtl="0">
              <a:lnSpc>
                <a:spcPct val="100000"/>
              </a:lnSpc>
              <a:spcBef>
                <a:spcPts val="0"/>
              </a:spcBef>
              <a:spcAft>
                <a:spcPts val="0"/>
              </a:spcAft>
              <a:buClr>
                <a:schemeClr val="lt1"/>
              </a:buClr>
              <a:buSzPts val="1900"/>
              <a:buAutoNum type="arabicPeriod"/>
            </a:pPr>
            <a:r>
              <a:rPr lang="en" sz="1900" b="1">
                <a:solidFill>
                  <a:schemeClr val="lt1"/>
                </a:solidFill>
              </a:rPr>
              <a:t>Size of shapes</a:t>
            </a:r>
            <a:endParaRPr sz="1900" b="1">
              <a:solidFill>
                <a:schemeClr val="lt1"/>
              </a:solidFill>
            </a:endParaRPr>
          </a:p>
          <a:p>
            <a:pPr marL="342900" lvl="0" indent="0" algn="l" rtl="0">
              <a:lnSpc>
                <a:spcPct val="100000"/>
              </a:lnSpc>
              <a:spcBef>
                <a:spcPts val="0"/>
              </a:spcBef>
              <a:spcAft>
                <a:spcPts val="0"/>
              </a:spcAft>
              <a:buSzPts val="1800"/>
              <a:buNone/>
            </a:pPr>
            <a:endParaRPr sz="1900" b="1">
              <a:solidFill>
                <a:schemeClr val="lt1"/>
              </a:solidFill>
            </a:endParaRPr>
          </a:p>
          <a:p>
            <a:pPr marL="1257300" lvl="0" indent="-285750" algn="l" rtl="0">
              <a:lnSpc>
                <a:spcPct val="100000"/>
              </a:lnSpc>
              <a:spcBef>
                <a:spcPts val="0"/>
              </a:spcBef>
              <a:spcAft>
                <a:spcPts val="0"/>
              </a:spcAft>
              <a:buClr>
                <a:schemeClr val="lt1"/>
              </a:buClr>
              <a:buSzPts val="1900"/>
              <a:buAutoNum type="arabicPeriod"/>
            </a:pPr>
            <a:r>
              <a:rPr lang="en" sz="1900" b="1">
                <a:solidFill>
                  <a:schemeClr val="lt1"/>
                </a:solidFill>
              </a:rPr>
              <a:t>Orientation of shapes</a:t>
            </a:r>
            <a:endParaRPr sz="1900" b="1">
              <a:solidFill>
                <a:schemeClr val="lt1"/>
              </a:solidFill>
            </a:endParaRPr>
          </a:p>
          <a:p>
            <a:pPr marL="342900" lvl="0" indent="0" algn="l" rtl="0">
              <a:lnSpc>
                <a:spcPct val="100000"/>
              </a:lnSpc>
              <a:spcBef>
                <a:spcPts val="0"/>
              </a:spcBef>
              <a:spcAft>
                <a:spcPts val="0"/>
              </a:spcAft>
              <a:buSzPts val="1800"/>
              <a:buNone/>
            </a:pPr>
            <a:endParaRPr sz="1900" b="1">
              <a:solidFill>
                <a:schemeClr val="lt1"/>
              </a:solidFill>
            </a:endParaRPr>
          </a:p>
          <a:p>
            <a:pPr marL="1257300" lvl="0" indent="-285750" algn="l" rtl="0">
              <a:lnSpc>
                <a:spcPct val="100000"/>
              </a:lnSpc>
              <a:spcBef>
                <a:spcPts val="0"/>
              </a:spcBef>
              <a:spcAft>
                <a:spcPts val="0"/>
              </a:spcAft>
              <a:buClr>
                <a:schemeClr val="lt1"/>
              </a:buClr>
              <a:buSzPts val="1900"/>
              <a:buAutoNum type="arabicPeriod"/>
            </a:pPr>
            <a:r>
              <a:rPr lang="en" sz="1900" b="1">
                <a:solidFill>
                  <a:schemeClr val="lt1"/>
                </a:solidFill>
              </a:rPr>
              <a:t>Color of shapes</a:t>
            </a:r>
            <a:endParaRPr sz="1900" b="1">
              <a:solidFill>
                <a:schemeClr val="lt1"/>
              </a:solidFill>
            </a:endParaRPr>
          </a:p>
        </p:txBody>
      </p:sp>
      <p:pic>
        <p:nvPicPr>
          <p:cNvPr id="907" name="Google Shape;907;p24"/>
          <p:cNvPicPr preferRelativeResize="0"/>
          <p:nvPr/>
        </p:nvPicPr>
        <p:blipFill rotWithShape="1">
          <a:blip r:embed="rId3"/>
          <a:srcRect l="29511" t="173" r="3607" b="-173"/>
          <a:stretch/>
        </p:blipFill>
        <p:spPr>
          <a:xfrm>
            <a:off x="5032106" y="1200431"/>
            <a:ext cx="3021846" cy="3016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08" name="Google Shape;908;p24"/>
          <p:cNvPicPr preferRelativeResize="0"/>
          <p:nvPr/>
        </p:nvPicPr>
        <p:blipFill>
          <a:blip r:embed="rId4">
            <a:alphaModFix/>
          </a:blip>
          <a:stretch>
            <a:fillRect/>
          </a:stretch>
        </p:blipFill>
        <p:spPr>
          <a:xfrm>
            <a:off x="7734950" y="4662548"/>
            <a:ext cx="1256652" cy="283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25"/>
          <p:cNvSpPr txBox="1">
            <a:spLocks noGrp="1"/>
          </p:cNvSpPr>
          <p:nvPr>
            <p:ph type="title"/>
          </p:nvPr>
        </p:nvSpPr>
        <p:spPr>
          <a:xfrm>
            <a:off x="171450" y="131100"/>
            <a:ext cx="71910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D - How CubeSats Transmit Information</a:t>
            </a:r>
            <a:endParaRPr sz="2100">
              <a:solidFill>
                <a:schemeClr val="lt1"/>
              </a:solidFill>
            </a:endParaRPr>
          </a:p>
        </p:txBody>
      </p:sp>
      <p:sp>
        <p:nvSpPr>
          <p:cNvPr id="915" name="Google Shape;915;p25"/>
          <p:cNvSpPr txBox="1">
            <a:spLocks noGrp="1"/>
          </p:cNvSpPr>
          <p:nvPr>
            <p:ph type="body" idx="3"/>
          </p:nvPr>
        </p:nvSpPr>
        <p:spPr>
          <a:xfrm>
            <a:off x="299700" y="971545"/>
            <a:ext cx="8544600" cy="2078700"/>
          </a:xfrm>
          <a:prstGeom prst="rect">
            <a:avLst/>
          </a:prstGeom>
          <a:noFill/>
          <a:ln>
            <a:noFill/>
          </a:ln>
        </p:spPr>
        <p:txBody>
          <a:bodyPr spcFirstLastPara="1" wrap="square" lIns="68575" tIns="34275" rIns="68575" bIns="34275" anchor="t" anchorCtr="0">
            <a:noAutofit/>
          </a:bodyPr>
          <a:lstStyle/>
          <a:p>
            <a:pPr marL="139700" lvl="0" indent="-139700" algn="l" rtl="0">
              <a:lnSpc>
                <a:spcPct val="115000"/>
              </a:lnSpc>
              <a:spcBef>
                <a:spcPts val="0"/>
              </a:spcBef>
              <a:spcAft>
                <a:spcPts val="0"/>
              </a:spcAft>
              <a:buClr>
                <a:schemeClr val="lt1"/>
              </a:buClr>
              <a:buSzPts val="1800"/>
              <a:buChar char="•"/>
            </a:pPr>
            <a:r>
              <a:rPr lang="en" sz="1800" b="1">
                <a:solidFill>
                  <a:schemeClr val="lt1"/>
                </a:solidFill>
              </a:rPr>
              <a:t>Describe the successes you experienced during this activity. </a:t>
            </a:r>
            <a:endParaRPr sz="1800" b="1">
              <a:solidFill>
                <a:schemeClr val="lt1"/>
              </a:solidFill>
            </a:endParaRPr>
          </a:p>
          <a:p>
            <a:pPr marL="342900" lvl="0" indent="0" algn="l" rtl="0">
              <a:lnSpc>
                <a:spcPct val="115000"/>
              </a:lnSpc>
              <a:spcBef>
                <a:spcPts val="0"/>
              </a:spcBef>
              <a:spcAft>
                <a:spcPts val="0"/>
              </a:spcAft>
              <a:buSzPts val="1800"/>
              <a:buNone/>
            </a:pPr>
            <a:endParaRPr sz="1800" b="1">
              <a:solidFill>
                <a:schemeClr val="lt1"/>
              </a:solidFill>
            </a:endParaRPr>
          </a:p>
          <a:p>
            <a:pPr marL="342900" lvl="0" indent="0" algn="l" rtl="0">
              <a:lnSpc>
                <a:spcPct val="115000"/>
              </a:lnSpc>
              <a:spcBef>
                <a:spcPts val="0"/>
              </a:spcBef>
              <a:spcAft>
                <a:spcPts val="0"/>
              </a:spcAft>
              <a:buSzPts val="1800"/>
              <a:buNone/>
            </a:pPr>
            <a:endParaRPr sz="1800" b="1">
              <a:solidFill>
                <a:schemeClr val="lt1"/>
              </a:solidFill>
            </a:endParaRPr>
          </a:p>
          <a:p>
            <a:pPr marL="342900" lvl="0" indent="0" algn="l" rtl="0">
              <a:lnSpc>
                <a:spcPct val="115000"/>
              </a:lnSpc>
              <a:spcBef>
                <a:spcPts val="0"/>
              </a:spcBef>
              <a:spcAft>
                <a:spcPts val="0"/>
              </a:spcAft>
              <a:buSzPts val="1800"/>
              <a:buNone/>
            </a:pPr>
            <a:endParaRPr sz="1800" b="1">
              <a:solidFill>
                <a:schemeClr val="lt1"/>
              </a:solidFill>
            </a:endParaRPr>
          </a:p>
          <a:p>
            <a:pPr marL="139700" lvl="0" indent="-139700" algn="l" rtl="0">
              <a:lnSpc>
                <a:spcPct val="115000"/>
              </a:lnSpc>
              <a:spcBef>
                <a:spcPts val="0"/>
              </a:spcBef>
              <a:spcAft>
                <a:spcPts val="0"/>
              </a:spcAft>
              <a:buClr>
                <a:schemeClr val="lt1"/>
              </a:buClr>
              <a:buSzPts val="1800"/>
              <a:buChar char="•"/>
            </a:pPr>
            <a:r>
              <a:rPr lang="en" sz="1800" b="1">
                <a:solidFill>
                  <a:schemeClr val="lt1"/>
                </a:solidFill>
              </a:rPr>
              <a:t>Describe the challenges you experienced during this activity. </a:t>
            </a:r>
            <a:endParaRPr sz="1800" b="1">
              <a:solidFill>
                <a:schemeClr val="lt1"/>
              </a:solidFill>
            </a:endParaRPr>
          </a:p>
          <a:p>
            <a:pPr marL="0" lvl="0" indent="0" algn="l" rtl="0">
              <a:lnSpc>
                <a:spcPct val="115000"/>
              </a:lnSpc>
              <a:spcBef>
                <a:spcPts val="0"/>
              </a:spcBef>
              <a:spcAft>
                <a:spcPts val="0"/>
              </a:spcAft>
              <a:buNone/>
            </a:pPr>
            <a:endParaRPr sz="1800" b="1">
              <a:solidFill>
                <a:schemeClr val="lt1"/>
              </a:solidFill>
            </a:endParaRPr>
          </a:p>
          <a:p>
            <a:pPr marL="0" lvl="0" indent="0" algn="l" rtl="0">
              <a:lnSpc>
                <a:spcPct val="115000"/>
              </a:lnSpc>
              <a:spcBef>
                <a:spcPts val="0"/>
              </a:spcBef>
              <a:spcAft>
                <a:spcPts val="0"/>
              </a:spcAft>
              <a:buSzPts val="1800"/>
              <a:buNone/>
            </a:pPr>
            <a:endParaRPr sz="1800" b="1">
              <a:solidFill>
                <a:schemeClr val="lt1"/>
              </a:solidFill>
            </a:endParaRPr>
          </a:p>
        </p:txBody>
      </p:sp>
      <p:sp>
        <p:nvSpPr>
          <p:cNvPr id="916" name="Google Shape;916;p25"/>
          <p:cNvSpPr txBox="1">
            <a:spLocks noGrp="1"/>
          </p:cNvSpPr>
          <p:nvPr>
            <p:ph type="ctrTitle" idx="4294967295"/>
          </p:nvPr>
        </p:nvSpPr>
        <p:spPr>
          <a:xfrm>
            <a:off x="1616525" y="2777500"/>
            <a:ext cx="6113400" cy="2008500"/>
          </a:xfrm>
          <a:prstGeom prst="rect">
            <a:avLst/>
          </a:prstGeom>
          <a:gradFill>
            <a:gsLst>
              <a:gs pos="0">
                <a:srgbClr val="3177EE">
                  <a:alpha val="20760"/>
                </a:srgbClr>
              </a:gs>
              <a:gs pos="100000">
                <a:srgbClr val="123E8B">
                  <a:alpha val="20760"/>
                </a:srgbClr>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b="0" i="1">
                <a:latin typeface="Russo One"/>
                <a:ea typeface="Russo One"/>
                <a:cs typeface="Russo One"/>
                <a:sym typeface="Russo One"/>
              </a:rPr>
              <a:t>What lingering questions/ wonderings do you have about CubeSat Information transmission?</a:t>
            </a:r>
            <a:endParaRPr b="0">
              <a:latin typeface="Russo One"/>
              <a:ea typeface="Russo One"/>
              <a:cs typeface="Russo One"/>
              <a:sym typeface="Russo One"/>
            </a:endParaRPr>
          </a:p>
        </p:txBody>
      </p:sp>
      <p:pic>
        <p:nvPicPr>
          <p:cNvPr id="917" name="Google Shape;917;p25"/>
          <p:cNvPicPr preferRelativeResize="0"/>
          <p:nvPr/>
        </p:nvPicPr>
        <p:blipFill>
          <a:blip r:embed="rId3">
            <a:alphaModFix/>
          </a:blip>
          <a:stretch>
            <a:fillRect/>
          </a:stretch>
        </p:blipFill>
        <p:spPr>
          <a:xfrm>
            <a:off x="7734950" y="4738748"/>
            <a:ext cx="1256652" cy="283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3" name="Google Shape;923;p26"/>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E - Vocabulary Development</a:t>
            </a:r>
            <a:endParaRPr sz="2100">
              <a:solidFill>
                <a:schemeClr val="lt1"/>
              </a:solidFill>
            </a:endParaRPr>
          </a:p>
        </p:txBody>
      </p:sp>
      <p:sp>
        <p:nvSpPr>
          <p:cNvPr id="924" name="Google Shape;924;p26"/>
          <p:cNvSpPr txBox="1">
            <a:spLocks noGrp="1"/>
          </p:cNvSpPr>
          <p:nvPr>
            <p:ph type="body" idx="3"/>
          </p:nvPr>
        </p:nvSpPr>
        <p:spPr>
          <a:xfrm>
            <a:off x="819693" y="878465"/>
            <a:ext cx="1976411" cy="1693285"/>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800"/>
              <a:buFont typeface="Arial"/>
              <a:buNone/>
            </a:pPr>
            <a:r>
              <a:rPr lang="en" sz="2400" dirty="0">
                <a:solidFill>
                  <a:schemeClr val="lt1"/>
                </a:solidFill>
              </a:rPr>
              <a:t>Satellite</a:t>
            </a:r>
            <a:endParaRPr sz="2400" dirty="0">
              <a:solidFill>
                <a:schemeClr val="lt1"/>
              </a:solidFill>
            </a:endParaRPr>
          </a:p>
          <a:p>
            <a:pPr marL="0" lvl="0" indent="0" algn="l" rtl="0">
              <a:lnSpc>
                <a:spcPct val="115000"/>
              </a:lnSpc>
              <a:spcBef>
                <a:spcPts val="800"/>
              </a:spcBef>
              <a:spcAft>
                <a:spcPts val="0"/>
              </a:spcAft>
              <a:buClr>
                <a:schemeClr val="dk1"/>
              </a:buClr>
              <a:buSzPts val="800"/>
              <a:buFont typeface="Arial"/>
              <a:buNone/>
            </a:pPr>
            <a:r>
              <a:rPr lang="en" sz="2400" dirty="0">
                <a:solidFill>
                  <a:schemeClr val="lt1"/>
                </a:solidFill>
              </a:rPr>
              <a:t>Cubesat</a:t>
            </a:r>
            <a:endParaRPr sz="2400" dirty="0">
              <a:solidFill>
                <a:schemeClr val="lt1"/>
              </a:solidFill>
            </a:endParaRPr>
          </a:p>
          <a:p>
            <a:pPr marL="0" lvl="0" indent="0" algn="l" rtl="0">
              <a:lnSpc>
                <a:spcPct val="115000"/>
              </a:lnSpc>
              <a:spcBef>
                <a:spcPts val="800"/>
              </a:spcBef>
              <a:spcAft>
                <a:spcPts val="0"/>
              </a:spcAft>
              <a:buClr>
                <a:schemeClr val="dk1"/>
              </a:buClr>
              <a:buSzPts val="800"/>
              <a:buFont typeface="Arial"/>
              <a:buNone/>
            </a:pPr>
            <a:r>
              <a:rPr lang="en" sz="2400" dirty="0">
                <a:solidFill>
                  <a:schemeClr val="lt1"/>
                </a:solidFill>
              </a:rPr>
              <a:t>Navigation</a:t>
            </a:r>
            <a:endParaRPr sz="2400" dirty="0">
              <a:solidFill>
                <a:schemeClr val="lt1"/>
              </a:solidFill>
            </a:endParaRPr>
          </a:p>
        </p:txBody>
      </p:sp>
      <p:pic>
        <p:nvPicPr>
          <p:cNvPr id="936" name="Google Shape;936;p26"/>
          <p:cNvPicPr preferRelativeResize="0"/>
          <p:nvPr/>
        </p:nvPicPr>
        <p:blipFill>
          <a:blip r:embed="rId3">
            <a:alphaModFix/>
          </a:blip>
          <a:stretch>
            <a:fillRect/>
          </a:stretch>
        </p:blipFill>
        <p:spPr>
          <a:xfrm>
            <a:off x="7791750" y="152810"/>
            <a:ext cx="1256652" cy="283875"/>
          </a:xfrm>
          <a:prstGeom prst="rect">
            <a:avLst/>
          </a:prstGeom>
          <a:noFill/>
          <a:ln>
            <a:noFill/>
          </a:ln>
        </p:spPr>
      </p:pic>
      <p:sp>
        <p:nvSpPr>
          <p:cNvPr id="3" name="TextBox 2">
            <a:extLst>
              <a:ext uri="{FF2B5EF4-FFF2-40B4-BE49-F238E27FC236}">
                <a16:creationId xmlns:a16="http://schemas.microsoft.com/office/drawing/2014/main" id="{617F5C61-4DAC-6BCB-CCE1-6CAB8AFC5FF6}"/>
              </a:ext>
            </a:extLst>
          </p:cNvPr>
          <p:cNvSpPr txBox="1"/>
          <p:nvPr/>
        </p:nvSpPr>
        <p:spPr>
          <a:xfrm>
            <a:off x="2569464" y="2729486"/>
            <a:ext cx="1929384" cy="1535549"/>
          </a:xfrm>
          <a:prstGeom prst="rect">
            <a:avLst/>
          </a:prstGeom>
          <a:noFill/>
        </p:spPr>
        <p:txBody>
          <a:bodyPr wrap="square">
            <a:spAutoFit/>
          </a:bodyPr>
          <a:lstStyle/>
          <a:p>
            <a:pPr marL="0" lvl="0" indent="0" algn="l" rtl="0">
              <a:lnSpc>
                <a:spcPct val="115000"/>
              </a:lnSpc>
              <a:spcBef>
                <a:spcPts val="800"/>
              </a:spcBef>
              <a:spcAft>
                <a:spcPts val="0"/>
              </a:spcAft>
              <a:buClr>
                <a:schemeClr val="dk1"/>
              </a:buClr>
              <a:buSzPts val="800"/>
              <a:buFont typeface="Arial"/>
              <a:buNone/>
            </a:pPr>
            <a:r>
              <a:rPr lang="en-US" sz="2400" dirty="0">
                <a:solidFill>
                  <a:schemeClr val="lt1"/>
                </a:solidFill>
              </a:rPr>
              <a:t>Orientation</a:t>
            </a:r>
          </a:p>
          <a:p>
            <a:pPr marL="0" lvl="0" indent="0" algn="l" rtl="0">
              <a:lnSpc>
                <a:spcPct val="115000"/>
              </a:lnSpc>
              <a:spcBef>
                <a:spcPts val="800"/>
              </a:spcBef>
              <a:spcAft>
                <a:spcPts val="0"/>
              </a:spcAft>
              <a:buClr>
                <a:schemeClr val="dk1"/>
              </a:buClr>
              <a:buSzPts val="800"/>
              <a:buFont typeface="Arial"/>
              <a:buNone/>
            </a:pPr>
            <a:r>
              <a:rPr lang="en-US" sz="2400" dirty="0">
                <a:solidFill>
                  <a:schemeClr val="lt1"/>
                </a:solidFill>
              </a:rPr>
              <a:t>Trajectory</a:t>
            </a:r>
          </a:p>
          <a:p>
            <a:pPr marL="0" lvl="0" indent="0" algn="l" rtl="0">
              <a:lnSpc>
                <a:spcPct val="115000"/>
              </a:lnSpc>
              <a:spcBef>
                <a:spcPts val="800"/>
              </a:spcBef>
              <a:spcAft>
                <a:spcPts val="0"/>
              </a:spcAft>
              <a:buClr>
                <a:schemeClr val="dk1"/>
              </a:buClr>
              <a:buSzPts val="800"/>
              <a:buFont typeface="Arial"/>
              <a:buNone/>
            </a:pPr>
            <a:r>
              <a:rPr lang="en-US" sz="2400" dirty="0">
                <a:solidFill>
                  <a:schemeClr val="lt1"/>
                </a:solidFill>
              </a:rPr>
              <a:t>Attitude</a:t>
            </a:r>
          </a:p>
        </p:txBody>
      </p:sp>
      <p:sp>
        <p:nvSpPr>
          <p:cNvPr id="5" name="TextBox 4">
            <a:extLst>
              <a:ext uri="{FF2B5EF4-FFF2-40B4-BE49-F238E27FC236}">
                <a16:creationId xmlns:a16="http://schemas.microsoft.com/office/drawing/2014/main" id="{0F3501B6-4CFF-48A1-4408-F06BE05452F6}"/>
              </a:ext>
            </a:extLst>
          </p:cNvPr>
          <p:cNvSpPr txBox="1"/>
          <p:nvPr/>
        </p:nvSpPr>
        <p:spPr>
          <a:xfrm>
            <a:off x="4669972" y="957332"/>
            <a:ext cx="1338942" cy="1535549"/>
          </a:xfrm>
          <a:prstGeom prst="rect">
            <a:avLst/>
          </a:prstGeom>
          <a:noFill/>
        </p:spPr>
        <p:txBody>
          <a:bodyPr wrap="square">
            <a:spAutoFit/>
          </a:bodyPr>
          <a:lstStyle/>
          <a:p>
            <a:pPr marL="0" lvl="0" indent="0" algn="l" rtl="0">
              <a:lnSpc>
                <a:spcPct val="115000"/>
              </a:lnSpc>
              <a:spcBef>
                <a:spcPts val="800"/>
              </a:spcBef>
              <a:spcAft>
                <a:spcPts val="0"/>
              </a:spcAft>
              <a:buClr>
                <a:schemeClr val="dk1"/>
              </a:buClr>
              <a:buSzPts val="800"/>
              <a:buFont typeface="Arial"/>
              <a:buNone/>
            </a:pPr>
            <a:r>
              <a:rPr lang="en-US" sz="2400" dirty="0">
                <a:solidFill>
                  <a:schemeClr val="lt1"/>
                </a:solidFill>
              </a:rPr>
              <a:t>Control</a:t>
            </a:r>
          </a:p>
          <a:p>
            <a:pPr marL="0" lvl="0" indent="0" algn="l" rtl="0">
              <a:lnSpc>
                <a:spcPct val="115000"/>
              </a:lnSpc>
              <a:spcBef>
                <a:spcPts val="800"/>
              </a:spcBef>
              <a:spcAft>
                <a:spcPts val="0"/>
              </a:spcAft>
              <a:buClr>
                <a:schemeClr val="dk1"/>
              </a:buClr>
              <a:buSzPts val="800"/>
              <a:buFont typeface="Arial"/>
              <a:buNone/>
            </a:pPr>
            <a:r>
              <a:rPr lang="en-US" sz="2400" dirty="0">
                <a:solidFill>
                  <a:schemeClr val="lt1"/>
                </a:solidFill>
              </a:rPr>
              <a:t>Torque</a:t>
            </a:r>
          </a:p>
          <a:p>
            <a:pPr marL="0" lvl="0" indent="0" algn="l" rtl="0">
              <a:lnSpc>
                <a:spcPct val="115000"/>
              </a:lnSpc>
              <a:spcBef>
                <a:spcPts val="800"/>
              </a:spcBef>
              <a:spcAft>
                <a:spcPts val="0"/>
              </a:spcAft>
              <a:buClr>
                <a:schemeClr val="dk1"/>
              </a:buClr>
              <a:buSzPts val="800"/>
              <a:buFont typeface="Arial"/>
              <a:buNone/>
            </a:pPr>
            <a:r>
              <a:rPr lang="en-US" sz="2400" dirty="0">
                <a:solidFill>
                  <a:schemeClr val="lt1"/>
                </a:solidFill>
              </a:rPr>
              <a:t>Drag</a:t>
            </a:r>
          </a:p>
        </p:txBody>
      </p:sp>
      <p:sp>
        <p:nvSpPr>
          <p:cNvPr id="7" name="TextBox 6">
            <a:extLst>
              <a:ext uri="{FF2B5EF4-FFF2-40B4-BE49-F238E27FC236}">
                <a16:creationId xmlns:a16="http://schemas.microsoft.com/office/drawing/2014/main" id="{D4554C5F-9343-D1C4-7C88-289B9BFD105B}"/>
              </a:ext>
            </a:extLst>
          </p:cNvPr>
          <p:cNvSpPr txBox="1"/>
          <p:nvPr/>
        </p:nvSpPr>
        <p:spPr>
          <a:xfrm>
            <a:off x="5716306" y="2991801"/>
            <a:ext cx="3206693" cy="1008225"/>
          </a:xfrm>
          <a:prstGeom prst="rect">
            <a:avLst/>
          </a:prstGeom>
          <a:noFill/>
        </p:spPr>
        <p:txBody>
          <a:bodyPr wrap="square">
            <a:spAutoFit/>
          </a:bodyPr>
          <a:lstStyle/>
          <a:p>
            <a:pPr marL="0" lvl="0" indent="0" algn="l" rtl="0">
              <a:lnSpc>
                <a:spcPct val="115000"/>
              </a:lnSpc>
              <a:spcBef>
                <a:spcPts val="800"/>
              </a:spcBef>
              <a:spcAft>
                <a:spcPts val="0"/>
              </a:spcAft>
              <a:buClr>
                <a:schemeClr val="dk1"/>
              </a:buClr>
              <a:buSzPts val="800"/>
              <a:buFont typeface="Arial"/>
              <a:buNone/>
            </a:pPr>
            <a:r>
              <a:rPr lang="en-US" sz="2400" dirty="0">
                <a:solidFill>
                  <a:schemeClr val="lt1"/>
                </a:solidFill>
              </a:rPr>
              <a:t>Gyroscope</a:t>
            </a:r>
          </a:p>
          <a:p>
            <a:pPr marL="0" lvl="0" indent="0" algn="l" rtl="0">
              <a:lnSpc>
                <a:spcPct val="115000"/>
              </a:lnSpc>
              <a:spcBef>
                <a:spcPts val="800"/>
              </a:spcBef>
              <a:spcAft>
                <a:spcPts val="800"/>
              </a:spcAft>
              <a:buSzPts val="800"/>
              <a:buNone/>
            </a:pPr>
            <a:r>
              <a:rPr lang="en-US" sz="2400" dirty="0">
                <a:solidFill>
                  <a:schemeClr val="lt1"/>
                </a:solidFill>
              </a:rPr>
              <a:t>Angular Momentum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27"/>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400">
                <a:solidFill>
                  <a:schemeClr val="lt1"/>
                </a:solidFill>
                <a:latin typeface="Abel"/>
                <a:ea typeface="Abel"/>
                <a:cs typeface="Abel"/>
                <a:sym typeface="Abel"/>
              </a:rPr>
              <a:t>Section E - What are Attitude and Control?</a:t>
            </a:r>
            <a:endParaRPr sz="2400">
              <a:solidFill>
                <a:schemeClr val="lt1"/>
              </a:solidFill>
              <a:latin typeface="Abel"/>
              <a:ea typeface="Abel"/>
              <a:cs typeface="Abel"/>
              <a:sym typeface="Abel"/>
            </a:endParaRPr>
          </a:p>
        </p:txBody>
      </p:sp>
      <p:sp>
        <p:nvSpPr>
          <p:cNvPr id="942" name="Google Shape;942;p27"/>
          <p:cNvSpPr txBox="1">
            <a:spLocks noGrp="1"/>
          </p:cNvSpPr>
          <p:nvPr>
            <p:ph type="body" idx="3"/>
          </p:nvPr>
        </p:nvSpPr>
        <p:spPr>
          <a:xfrm>
            <a:off x="228600" y="919163"/>
            <a:ext cx="4999800" cy="436200"/>
          </a:xfrm>
          <a:prstGeom prst="rect">
            <a:avLst/>
          </a:prstGeom>
          <a:noFill/>
          <a:ln>
            <a:noFill/>
          </a:ln>
        </p:spPr>
        <p:txBody>
          <a:bodyPr spcFirstLastPara="1" wrap="square" lIns="68575" tIns="34275" rIns="68575" bIns="34275" anchor="t" anchorCtr="0">
            <a:noAutofit/>
          </a:bodyPr>
          <a:lstStyle/>
          <a:p>
            <a:pPr marL="342900" lvl="0" indent="-279400" algn="l" rtl="0">
              <a:lnSpc>
                <a:spcPct val="115000"/>
              </a:lnSpc>
              <a:spcBef>
                <a:spcPts val="0"/>
              </a:spcBef>
              <a:spcAft>
                <a:spcPts val="0"/>
              </a:spcAft>
              <a:buClr>
                <a:schemeClr val="lt1"/>
              </a:buClr>
              <a:buSzPts val="1800"/>
              <a:buFont typeface="Abel"/>
              <a:buChar char="•"/>
            </a:pPr>
            <a:r>
              <a:rPr lang="en" sz="1800" b="1" dirty="0">
                <a:solidFill>
                  <a:schemeClr val="lt1"/>
                </a:solidFill>
                <a:latin typeface="Abel"/>
                <a:ea typeface="Abel"/>
                <a:cs typeface="Abel"/>
                <a:sym typeface="Abel"/>
              </a:rPr>
              <a:t>Watch the </a:t>
            </a:r>
            <a:r>
              <a:rPr lang="en" sz="1800" b="1" u="sng" dirty="0">
                <a:solidFill>
                  <a:schemeClr val="lt1"/>
                </a:solidFill>
                <a:latin typeface="Abel"/>
                <a:ea typeface="Abel"/>
                <a:cs typeface="Abel"/>
                <a:sym typeface="Abel"/>
                <a:hlinkClick r:id="rId3">
                  <a:extLst>
                    <a:ext uri="{A12FA001-AC4F-418D-AE19-62706E023703}">
                      <ahyp:hlinkClr xmlns:ahyp="http://schemas.microsoft.com/office/drawing/2018/hyperlinkcolor" val="tx"/>
                    </a:ext>
                  </a:extLst>
                </a:hlinkClick>
              </a:rPr>
              <a:t>video</a:t>
            </a:r>
            <a:r>
              <a:rPr lang="en" sz="1800" b="1" dirty="0">
                <a:solidFill>
                  <a:schemeClr val="lt1"/>
                </a:solidFill>
                <a:latin typeface="Abel"/>
                <a:ea typeface="Abel"/>
                <a:cs typeface="Abel"/>
                <a:sym typeface="Abel"/>
              </a:rPr>
              <a:t>.</a:t>
            </a:r>
            <a:endParaRPr sz="1800" b="1" dirty="0">
              <a:solidFill>
                <a:schemeClr val="lt1"/>
              </a:solidFill>
              <a:latin typeface="Abel"/>
              <a:ea typeface="Abel"/>
              <a:cs typeface="Abel"/>
              <a:sym typeface="Abel"/>
            </a:endParaRPr>
          </a:p>
        </p:txBody>
      </p:sp>
      <p:pic>
        <p:nvPicPr>
          <p:cNvPr id="943" name="Google Shape;943;p27"/>
          <p:cNvPicPr preferRelativeResize="0"/>
          <p:nvPr/>
        </p:nvPicPr>
        <p:blipFill>
          <a:blip r:embed="rId4"/>
          <a:srcRect/>
          <a:stretch/>
        </p:blipFill>
        <p:spPr>
          <a:xfrm>
            <a:off x="228602" y="1512526"/>
            <a:ext cx="5672833" cy="3039017"/>
          </a:xfrm>
          <a:prstGeom prst="rect">
            <a:avLst/>
          </a:prstGeom>
          <a:noFill/>
          <a:ln w="76200" cap="flat" cmpd="sng">
            <a:solidFill>
              <a:schemeClr val="lt2"/>
            </a:solidFill>
            <a:prstDash val="solid"/>
            <a:round/>
            <a:headEnd type="none" w="sm" len="sm"/>
            <a:tailEnd type="none" w="sm" len="sm"/>
          </a:ln>
        </p:spPr>
      </p:pic>
      <p:sp>
        <p:nvSpPr>
          <p:cNvPr id="944" name="Google Shape;944;p27"/>
          <p:cNvSpPr txBox="1">
            <a:spLocks noGrp="1"/>
          </p:cNvSpPr>
          <p:nvPr>
            <p:ph type="body" idx="3"/>
          </p:nvPr>
        </p:nvSpPr>
        <p:spPr>
          <a:xfrm>
            <a:off x="6125625" y="1432199"/>
            <a:ext cx="3018300" cy="2798100"/>
          </a:xfrm>
          <a:prstGeom prst="rect">
            <a:avLst/>
          </a:prstGeom>
          <a:noFill/>
          <a:ln>
            <a:noFill/>
          </a:ln>
        </p:spPr>
        <p:txBody>
          <a:bodyPr spcFirstLastPara="1" wrap="square" lIns="68575" tIns="34275" rIns="68575" bIns="34275" anchor="t" anchorCtr="0">
            <a:noAutofit/>
          </a:bodyPr>
          <a:lstStyle/>
          <a:p>
            <a:pPr marL="342900" lvl="0" indent="-285750" algn="l" rtl="0">
              <a:lnSpc>
                <a:spcPct val="115000"/>
              </a:lnSpc>
              <a:spcBef>
                <a:spcPts val="0"/>
              </a:spcBef>
              <a:spcAft>
                <a:spcPts val="0"/>
              </a:spcAft>
              <a:buClr>
                <a:schemeClr val="lt1"/>
              </a:buClr>
              <a:buSzPts val="1900"/>
              <a:buFont typeface="Abel"/>
              <a:buAutoNum type="arabicPeriod"/>
            </a:pPr>
            <a:r>
              <a:rPr lang="en" sz="1900" b="1">
                <a:solidFill>
                  <a:schemeClr val="lt1"/>
                </a:solidFill>
                <a:latin typeface="Abel"/>
                <a:ea typeface="Abel"/>
                <a:cs typeface="Abel"/>
                <a:sym typeface="Abel"/>
              </a:rPr>
              <a:t>What are the two primary external forces acting upon the ISS that require us to continually change its attitude?</a:t>
            </a:r>
            <a:endParaRPr sz="1900" b="1">
              <a:solidFill>
                <a:schemeClr val="lt1"/>
              </a:solidFill>
              <a:latin typeface="Abel"/>
              <a:ea typeface="Abel"/>
              <a:cs typeface="Abel"/>
              <a:sym typeface="Abel"/>
            </a:endParaRPr>
          </a:p>
          <a:p>
            <a:pPr marL="342900" lvl="0" indent="-285750" algn="l" rtl="0">
              <a:lnSpc>
                <a:spcPct val="115000"/>
              </a:lnSpc>
              <a:spcBef>
                <a:spcPts val="800"/>
              </a:spcBef>
              <a:spcAft>
                <a:spcPts val="800"/>
              </a:spcAft>
              <a:buClr>
                <a:schemeClr val="lt1"/>
              </a:buClr>
              <a:buSzPts val="1900"/>
              <a:buFont typeface="Abel"/>
              <a:buAutoNum type="arabicPeriod"/>
            </a:pPr>
            <a:r>
              <a:rPr lang="en" sz="1900" b="1">
                <a:solidFill>
                  <a:schemeClr val="lt1"/>
                </a:solidFill>
                <a:latin typeface="Abel"/>
                <a:ea typeface="Abel"/>
                <a:cs typeface="Abel"/>
                <a:sym typeface="Abel"/>
              </a:rPr>
              <a:t>What are the two methods of orienting a satellite and maintaining its attitude?</a:t>
            </a:r>
            <a:endParaRPr sz="1900" b="1">
              <a:solidFill>
                <a:schemeClr val="lt1"/>
              </a:solidFill>
              <a:latin typeface="Abel"/>
              <a:ea typeface="Abel"/>
              <a:cs typeface="Abel"/>
              <a:sym typeface="Abel"/>
            </a:endParaRPr>
          </a:p>
        </p:txBody>
      </p:sp>
      <p:pic>
        <p:nvPicPr>
          <p:cNvPr id="945" name="Google Shape;945;p27"/>
          <p:cNvPicPr preferRelativeResize="0"/>
          <p:nvPr/>
        </p:nvPicPr>
        <p:blipFill>
          <a:blip r:embed="rId5">
            <a:alphaModFix/>
          </a:blip>
          <a:stretch>
            <a:fillRect/>
          </a:stretch>
        </p:blipFill>
        <p:spPr>
          <a:xfrm>
            <a:off x="7734950" y="4662548"/>
            <a:ext cx="1256652" cy="283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28"/>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F - What are Attitude and Control?</a:t>
            </a:r>
            <a:endParaRPr sz="2100">
              <a:solidFill>
                <a:schemeClr val="lt1"/>
              </a:solidFill>
            </a:endParaRPr>
          </a:p>
        </p:txBody>
      </p:sp>
      <p:sp>
        <p:nvSpPr>
          <p:cNvPr id="951" name="Google Shape;951;p28"/>
          <p:cNvSpPr txBox="1">
            <a:spLocks noGrp="1"/>
          </p:cNvSpPr>
          <p:nvPr>
            <p:ph type="body" idx="3"/>
          </p:nvPr>
        </p:nvSpPr>
        <p:spPr>
          <a:xfrm>
            <a:off x="228600" y="919163"/>
            <a:ext cx="8544600" cy="3599400"/>
          </a:xfrm>
          <a:prstGeom prst="rect">
            <a:avLst/>
          </a:prstGeom>
          <a:noFill/>
          <a:ln>
            <a:noFill/>
          </a:ln>
        </p:spPr>
        <p:txBody>
          <a:bodyPr spcFirstLastPara="1" wrap="square" lIns="68575" tIns="34275" rIns="68575" bIns="34275" anchor="t" anchorCtr="0">
            <a:noAutofit/>
          </a:bodyPr>
          <a:lstStyle/>
          <a:p>
            <a:pPr marL="139700" lvl="0" indent="-139700" algn="l" rtl="0">
              <a:lnSpc>
                <a:spcPct val="115000"/>
              </a:lnSpc>
              <a:spcBef>
                <a:spcPts val="0"/>
              </a:spcBef>
              <a:spcAft>
                <a:spcPts val="0"/>
              </a:spcAft>
              <a:buClr>
                <a:schemeClr val="lt1"/>
              </a:buClr>
              <a:buSzPts val="1800"/>
              <a:buChar char="•"/>
            </a:pPr>
            <a:r>
              <a:rPr lang="en" sz="1800" b="1">
                <a:solidFill>
                  <a:schemeClr val="lt1"/>
                </a:solidFill>
              </a:rPr>
              <a:t>What are some differences between CubeSats and the current research satellites employed by scientists? </a:t>
            </a:r>
            <a:endParaRPr sz="1800" b="1">
              <a:solidFill>
                <a:schemeClr val="lt1"/>
              </a:solidFill>
            </a:endParaRPr>
          </a:p>
          <a:p>
            <a:pPr marL="342900" lvl="0" indent="0" algn="l" rtl="0">
              <a:lnSpc>
                <a:spcPct val="115000"/>
              </a:lnSpc>
              <a:spcBef>
                <a:spcPts val="0"/>
              </a:spcBef>
              <a:spcAft>
                <a:spcPts val="0"/>
              </a:spcAft>
              <a:buSzPts val="1800"/>
              <a:buNone/>
            </a:pPr>
            <a:endParaRPr sz="1800" b="1">
              <a:solidFill>
                <a:schemeClr val="lt1"/>
              </a:solidFill>
            </a:endParaRPr>
          </a:p>
          <a:p>
            <a:pPr marL="342900" lvl="0" indent="0" algn="l" rtl="0">
              <a:lnSpc>
                <a:spcPct val="115000"/>
              </a:lnSpc>
              <a:spcBef>
                <a:spcPts val="0"/>
              </a:spcBef>
              <a:spcAft>
                <a:spcPts val="0"/>
              </a:spcAft>
              <a:buSzPts val="1800"/>
              <a:buNone/>
            </a:pPr>
            <a:endParaRPr sz="1800" b="1">
              <a:solidFill>
                <a:schemeClr val="lt1"/>
              </a:solidFill>
            </a:endParaRPr>
          </a:p>
          <a:p>
            <a:pPr marL="139700" lvl="0" indent="-139700" algn="l" rtl="0">
              <a:lnSpc>
                <a:spcPct val="115000"/>
              </a:lnSpc>
              <a:spcBef>
                <a:spcPts val="0"/>
              </a:spcBef>
              <a:spcAft>
                <a:spcPts val="0"/>
              </a:spcAft>
              <a:buClr>
                <a:schemeClr val="lt1"/>
              </a:buClr>
              <a:buSzPts val="1800"/>
              <a:buChar char="•"/>
            </a:pPr>
            <a:r>
              <a:rPr lang="en" sz="1800" b="1">
                <a:solidFill>
                  <a:schemeClr val="lt1"/>
                </a:solidFill>
              </a:rPr>
              <a:t>What benefits do CubeSats have over older, larger research satellites?</a:t>
            </a:r>
            <a:endParaRPr sz="1800" b="1">
              <a:solidFill>
                <a:schemeClr val="lt1"/>
              </a:solidFill>
            </a:endParaRPr>
          </a:p>
          <a:p>
            <a:pPr marL="0" lvl="0" indent="0" algn="l" rtl="0">
              <a:lnSpc>
                <a:spcPct val="115000"/>
              </a:lnSpc>
              <a:spcBef>
                <a:spcPts val="0"/>
              </a:spcBef>
              <a:spcAft>
                <a:spcPts val="0"/>
              </a:spcAft>
              <a:buSzPts val="1800"/>
              <a:buNone/>
            </a:pPr>
            <a:endParaRPr sz="1800" b="1">
              <a:solidFill>
                <a:schemeClr val="lt1"/>
              </a:solidFill>
            </a:endParaRPr>
          </a:p>
        </p:txBody>
      </p:sp>
      <p:pic>
        <p:nvPicPr>
          <p:cNvPr id="952" name="Google Shape;952;p28"/>
          <p:cNvPicPr preferRelativeResize="0"/>
          <p:nvPr/>
        </p:nvPicPr>
        <p:blipFill>
          <a:blip r:embed="rId3"/>
          <a:srcRect/>
          <a:stretch/>
        </p:blipFill>
        <p:spPr>
          <a:xfrm>
            <a:off x="2664272" y="2904298"/>
            <a:ext cx="3815458" cy="1822517"/>
          </a:xfrm>
          <a:prstGeom prst="rect">
            <a:avLst/>
          </a:prstGeom>
          <a:noFill/>
          <a:ln w="76200" cap="flat" cmpd="sng">
            <a:solidFill>
              <a:schemeClr val="accent5"/>
            </a:solidFill>
            <a:prstDash val="solid"/>
            <a:round/>
            <a:headEnd type="none" w="sm" len="sm"/>
            <a:tailEnd type="none" w="sm" len="sm"/>
          </a:ln>
        </p:spPr>
      </p:pic>
      <p:pic>
        <p:nvPicPr>
          <p:cNvPr id="953" name="Google Shape;953;p28"/>
          <p:cNvPicPr preferRelativeResize="0"/>
          <p:nvPr/>
        </p:nvPicPr>
        <p:blipFill>
          <a:blip r:embed="rId4">
            <a:alphaModFix/>
          </a:blip>
          <a:stretch>
            <a:fillRect/>
          </a:stretch>
        </p:blipFill>
        <p:spPr>
          <a:xfrm>
            <a:off x="7734950" y="4662548"/>
            <a:ext cx="1256652" cy="283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29"/>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700" b="0">
                <a:latin typeface="Russo One"/>
                <a:ea typeface="Russo One"/>
                <a:cs typeface="Russo One"/>
                <a:sym typeface="Russo One"/>
              </a:rPr>
              <a:t>Use Your Words.</a:t>
            </a:r>
            <a:endParaRPr sz="3700" b="0">
              <a:latin typeface="Russo One"/>
              <a:ea typeface="Russo One"/>
              <a:cs typeface="Russo One"/>
              <a:sym typeface="Russo One"/>
            </a:endParaRPr>
          </a:p>
        </p:txBody>
      </p:sp>
      <p:sp>
        <p:nvSpPr>
          <p:cNvPr id="959" name="Google Shape;959;p29"/>
          <p:cNvSpPr txBox="1">
            <a:spLocks noGrp="1"/>
          </p:cNvSpPr>
          <p:nvPr>
            <p:ph type="body" idx="1"/>
          </p:nvPr>
        </p:nvSpPr>
        <p:spPr>
          <a:xfrm>
            <a:off x="1168925" y="1807575"/>
            <a:ext cx="6806100" cy="2043000"/>
          </a:xfrm>
          <a:prstGeom prst="rect">
            <a:avLst/>
          </a:prstGeom>
          <a:ln w="9525" cap="flat" cmpd="sng">
            <a:solidFill>
              <a:schemeClr val="lt1"/>
            </a:solidFill>
            <a:prstDash val="lgDash"/>
            <a:round/>
            <a:headEnd type="none" w="sm" len="sm"/>
            <a:tailEnd type="none" w="sm" len="sm"/>
          </a:ln>
        </p:spPr>
        <p:txBody>
          <a:bodyPr spcFirstLastPara="1" wrap="square" lIns="0" tIns="0" rIns="0" bIns="0" anchor="t" anchorCtr="0">
            <a:noAutofit/>
          </a:bodyPr>
          <a:lstStyle/>
          <a:p>
            <a:pPr marL="457200" lvl="0" indent="-419100" algn="l" rtl="0">
              <a:spcBef>
                <a:spcPts val="600"/>
              </a:spcBef>
              <a:spcAft>
                <a:spcPts val="0"/>
              </a:spcAft>
              <a:buSzPts val="3000"/>
              <a:buChar char="⋆"/>
            </a:pPr>
            <a:r>
              <a:rPr lang="en" sz="3000"/>
              <a:t>Use at least ___ of the words in section E</a:t>
            </a:r>
            <a:endParaRPr sz="3000"/>
          </a:p>
          <a:p>
            <a:pPr marL="457200" lvl="0" indent="-419100" algn="l" rtl="0">
              <a:spcBef>
                <a:spcPts val="0"/>
              </a:spcBef>
              <a:spcAft>
                <a:spcPts val="0"/>
              </a:spcAft>
              <a:buSzPts val="3000"/>
              <a:buChar char="⋆"/>
            </a:pPr>
            <a:r>
              <a:rPr lang="en" sz="3000"/>
              <a:t>Describe the typical day of a highschool student</a:t>
            </a:r>
            <a:endParaRPr sz="3000"/>
          </a:p>
          <a:p>
            <a:pPr marL="0" lvl="0" indent="0" algn="ctr" rtl="0">
              <a:spcBef>
                <a:spcPts val="600"/>
              </a:spcBef>
              <a:spcAft>
                <a:spcPts val="0"/>
              </a:spcAft>
              <a:buNone/>
            </a:pPr>
            <a:r>
              <a:rPr lang="en" sz="3000"/>
              <a:t>Share with a neighbor. </a:t>
            </a:r>
            <a:endParaRPr sz="3000"/>
          </a:p>
        </p:txBody>
      </p:sp>
      <p:pic>
        <p:nvPicPr>
          <p:cNvPr id="960" name="Google Shape;960;p29"/>
          <p:cNvPicPr preferRelativeResize="0"/>
          <p:nvPr/>
        </p:nvPicPr>
        <p:blipFill>
          <a:blip r:embed="rId3">
            <a:alphaModFix/>
          </a:blip>
          <a:stretch>
            <a:fillRect/>
          </a:stretch>
        </p:blipFill>
        <p:spPr>
          <a:xfrm>
            <a:off x="7705725" y="4746998"/>
            <a:ext cx="1256652" cy="283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30"/>
          <p:cNvSpPr/>
          <p:nvPr/>
        </p:nvSpPr>
        <p:spPr>
          <a:xfrm>
            <a:off x="5231675" y="529050"/>
            <a:ext cx="3727500" cy="4174200"/>
          </a:xfrm>
          <a:prstGeom prst="roundRect">
            <a:avLst>
              <a:gd name="adj" fmla="val 16667"/>
            </a:avLst>
          </a:prstGeom>
          <a:solidFill>
            <a:srgbClr val="073763"/>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966" name="Google Shape;966;p30"/>
          <p:cNvSpPr txBox="1"/>
          <p:nvPr/>
        </p:nvSpPr>
        <p:spPr>
          <a:xfrm>
            <a:off x="5452100" y="1667338"/>
            <a:ext cx="3352500" cy="30357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p>
            <a:pPr marL="457200" lvl="0" indent="-368300" algn="l" rtl="0">
              <a:spcBef>
                <a:spcPts val="6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Anatomy of a CubeSat </a:t>
            </a:r>
            <a:endParaRPr sz="2200">
              <a:solidFill>
                <a:srgbClr val="FFFFFF"/>
              </a:solidFill>
              <a:latin typeface="Abel"/>
              <a:ea typeface="Abel"/>
              <a:cs typeface="Abel"/>
              <a:sym typeface="Abel"/>
            </a:endParaRPr>
          </a:p>
          <a:p>
            <a:pPr marL="457200" lvl="0" indent="-368300" algn="l" rtl="0">
              <a:spcBef>
                <a:spcPts val="10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Information Transmission Review</a:t>
            </a:r>
            <a:endParaRPr sz="2200">
              <a:solidFill>
                <a:srgbClr val="FFFFFF"/>
              </a:solidFill>
              <a:latin typeface="Abel"/>
              <a:ea typeface="Abel"/>
              <a:cs typeface="Abel"/>
              <a:sym typeface="Abel"/>
            </a:endParaRPr>
          </a:p>
          <a:p>
            <a:pPr marL="457200" lvl="0" indent="-368300" algn="l" rtl="0">
              <a:spcBef>
                <a:spcPts val="10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Case Studies</a:t>
            </a:r>
            <a:endParaRPr sz="2200">
              <a:solidFill>
                <a:srgbClr val="FFFFFF"/>
              </a:solidFill>
              <a:latin typeface="Abel"/>
              <a:ea typeface="Abel"/>
              <a:cs typeface="Abel"/>
              <a:sym typeface="Abel"/>
            </a:endParaRPr>
          </a:p>
          <a:p>
            <a:pPr marL="457200" lvl="0" indent="-368300" algn="l" rtl="0">
              <a:spcBef>
                <a:spcPts val="1000"/>
              </a:spcBef>
              <a:spcAft>
                <a:spcPts val="1000"/>
              </a:spcAft>
              <a:buClr>
                <a:srgbClr val="FFFFFF"/>
              </a:buClr>
              <a:buSzPts val="2200"/>
              <a:buFont typeface="Abel"/>
              <a:buAutoNum type="arabicPeriod"/>
            </a:pPr>
            <a:r>
              <a:rPr lang="en" sz="2200">
                <a:solidFill>
                  <a:srgbClr val="FFFFFF"/>
                </a:solidFill>
                <a:latin typeface="Abel"/>
                <a:ea typeface="Abel"/>
                <a:cs typeface="Abel"/>
                <a:sym typeface="Abel"/>
              </a:rPr>
              <a:t>Wrap-up</a:t>
            </a:r>
            <a:endParaRPr sz="2200">
              <a:solidFill>
                <a:srgbClr val="FFFFFF"/>
              </a:solidFill>
              <a:latin typeface="Abel"/>
              <a:ea typeface="Abel"/>
              <a:cs typeface="Abel"/>
              <a:sym typeface="Abel"/>
            </a:endParaRPr>
          </a:p>
        </p:txBody>
      </p:sp>
      <p:sp>
        <p:nvSpPr>
          <p:cNvPr id="967" name="Google Shape;967;p30"/>
          <p:cNvSpPr txBox="1"/>
          <p:nvPr/>
        </p:nvSpPr>
        <p:spPr>
          <a:xfrm>
            <a:off x="5452100" y="912900"/>
            <a:ext cx="3352500" cy="5412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p>
            <a:pPr marL="0" lvl="0" indent="0" algn="ctr" rtl="0">
              <a:spcBef>
                <a:spcPts val="0"/>
              </a:spcBef>
              <a:spcAft>
                <a:spcPts val="0"/>
              </a:spcAft>
              <a:buNone/>
            </a:pPr>
            <a:r>
              <a:rPr lang="en" sz="3100">
                <a:solidFill>
                  <a:srgbClr val="FFFFFF"/>
                </a:solidFill>
                <a:latin typeface="Russo One"/>
                <a:ea typeface="Russo One"/>
                <a:cs typeface="Russo One"/>
                <a:sym typeface="Russo One"/>
              </a:rPr>
              <a:t>Building a CubeSat</a:t>
            </a:r>
            <a:endParaRPr sz="3100">
              <a:solidFill>
                <a:srgbClr val="FFFFFF"/>
              </a:solidFill>
              <a:latin typeface="Russo One"/>
              <a:ea typeface="Russo One"/>
              <a:cs typeface="Russo One"/>
              <a:sym typeface="Russo One"/>
            </a:endParaRPr>
          </a:p>
        </p:txBody>
      </p:sp>
      <p:cxnSp>
        <p:nvCxnSpPr>
          <p:cNvPr id="968" name="Google Shape;968;p30"/>
          <p:cNvCxnSpPr/>
          <p:nvPr/>
        </p:nvCxnSpPr>
        <p:spPr>
          <a:xfrm rot="10800000" flipH="1">
            <a:off x="5404475" y="1583400"/>
            <a:ext cx="3352500" cy="17400"/>
          </a:xfrm>
          <a:prstGeom prst="straightConnector1">
            <a:avLst/>
          </a:prstGeom>
          <a:noFill/>
          <a:ln w="28575" cap="flat" cmpd="sng">
            <a:solidFill>
              <a:srgbClr val="02D9E5"/>
            </a:solidFill>
            <a:prstDash val="dot"/>
            <a:round/>
            <a:headEnd type="none" w="med" len="med"/>
            <a:tailEnd type="none" w="med" len="med"/>
          </a:ln>
        </p:spPr>
      </p:cxnSp>
      <p:sp>
        <p:nvSpPr>
          <p:cNvPr id="969" name="Google Shape;969;p30"/>
          <p:cNvSpPr/>
          <p:nvPr/>
        </p:nvSpPr>
        <p:spPr>
          <a:xfrm>
            <a:off x="269675" y="398375"/>
            <a:ext cx="3352500" cy="23595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970" name="Google Shape;970;p30"/>
          <p:cNvSpPr/>
          <p:nvPr/>
        </p:nvSpPr>
        <p:spPr>
          <a:xfrm flipH="1">
            <a:off x="456300" y="154300"/>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Spark</a:t>
            </a:r>
            <a:endParaRPr sz="2000" b="1">
              <a:latin typeface="Abel"/>
              <a:ea typeface="Abel"/>
              <a:cs typeface="Abel"/>
              <a:sym typeface="Abel"/>
            </a:endParaRPr>
          </a:p>
        </p:txBody>
      </p:sp>
      <p:sp>
        <p:nvSpPr>
          <p:cNvPr id="971" name="Google Shape;971;p30"/>
          <p:cNvSpPr/>
          <p:nvPr/>
        </p:nvSpPr>
        <p:spPr>
          <a:xfrm>
            <a:off x="305178" y="3022000"/>
            <a:ext cx="3352500" cy="19536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972" name="Google Shape;972;p30"/>
          <p:cNvSpPr/>
          <p:nvPr/>
        </p:nvSpPr>
        <p:spPr>
          <a:xfrm>
            <a:off x="491803" y="2807975"/>
            <a:ext cx="29397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Trivia</a:t>
            </a:r>
            <a:endParaRPr sz="2000" b="1">
              <a:latin typeface="Abel"/>
              <a:ea typeface="Abel"/>
              <a:cs typeface="Abel"/>
              <a:sym typeface="Abel"/>
            </a:endParaRPr>
          </a:p>
        </p:txBody>
      </p:sp>
      <p:sp>
        <p:nvSpPr>
          <p:cNvPr id="973" name="Google Shape;973;p30"/>
          <p:cNvSpPr/>
          <p:nvPr/>
        </p:nvSpPr>
        <p:spPr>
          <a:xfrm rot="5400000">
            <a:off x="4172850" y="-472725"/>
            <a:ext cx="798300" cy="17952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974" name="Google Shape;974;p30"/>
          <p:cNvSpPr txBox="1"/>
          <p:nvPr/>
        </p:nvSpPr>
        <p:spPr>
          <a:xfrm>
            <a:off x="3836700" y="106638"/>
            <a:ext cx="1470600" cy="71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latin typeface="Russo One"/>
                <a:ea typeface="Russo One"/>
                <a:cs typeface="Russo One"/>
                <a:sym typeface="Russo One"/>
              </a:rPr>
              <a:t>Day 3</a:t>
            </a:r>
            <a:endParaRPr sz="2900">
              <a:solidFill>
                <a:srgbClr val="FFFFFF"/>
              </a:solidFill>
              <a:latin typeface="Russo One"/>
              <a:ea typeface="Russo One"/>
              <a:cs typeface="Russo One"/>
              <a:sym typeface="Russo One"/>
            </a:endParaRPr>
          </a:p>
        </p:txBody>
      </p:sp>
      <p:sp>
        <p:nvSpPr>
          <p:cNvPr id="975" name="Google Shape;975;p30"/>
          <p:cNvSpPr txBox="1"/>
          <p:nvPr/>
        </p:nvSpPr>
        <p:spPr>
          <a:xfrm>
            <a:off x="456350" y="3279325"/>
            <a:ext cx="30135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Abel"/>
                <a:ea typeface="Abel"/>
                <a:cs typeface="Abel"/>
                <a:sym typeface="Abel"/>
              </a:rPr>
              <a:t>Voyager 1’s Golden Record contains greetings in how many languages?</a:t>
            </a:r>
            <a:endParaRPr sz="2700" b="1">
              <a:solidFill>
                <a:srgbClr val="000000"/>
              </a:solidFill>
              <a:highlight>
                <a:srgbClr val="FFFFFF"/>
              </a:highlight>
              <a:latin typeface="Abel"/>
              <a:ea typeface="Abel"/>
              <a:cs typeface="Abel"/>
              <a:sym typeface="Abel"/>
            </a:endParaRPr>
          </a:p>
        </p:txBody>
      </p:sp>
      <p:pic>
        <p:nvPicPr>
          <p:cNvPr id="976" name="Google Shape;976;p30"/>
          <p:cNvPicPr preferRelativeResize="0"/>
          <p:nvPr/>
        </p:nvPicPr>
        <p:blipFill>
          <a:blip r:embed="rId3">
            <a:alphaModFix/>
          </a:blip>
          <a:stretch>
            <a:fillRect/>
          </a:stretch>
        </p:blipFill>
        <p:spPr>
          <a:xfrm>
            <a:off x="7705725" y="4746998"/>
            <a:ext cx="1256652" cy="283875"/>
          </a:xfrm>
          <a:prstGeom prst="rect">
            <a:avLst/>
          </a:prstGeom>
          <a:noFill/>
          <a:ln>
            <a:noFill/>
          </a:ln>
        </p:spPr>
      </p:pic>
      <p:pic>
        <p:nvPicPr>
          <p:cNvPr id="977" name="Google Shape;977;p30">
            <a:hlinkClick r:id="rId4"/>
          </p:cNvPr>
          <p:cNvPicPr preferRelativeResize="0"/>
          <p:nvPr/>
        </p:nvPicPr>
        <p:blipFill>
          <a:blip r:embed="rId5"/>
          <a:srcRect/>
          <a:stretch/>
        </p:blipFill>
        <p:spPr>
          <a:xfrm>
            <a:off x="451743" y="894475"/>
            <a:ext cx="2988389" cy="1695164"/>
          </a:xfrm>
          <a:prstGeom prst="rect">
            <a:avLst/>
          </a:prstGeom>
          <a:noFill/>
          <a:ln>
            <a:noFill/>
          </a:ln>
        </p:spPr>
      </p:pic>
      <p:grpSp>
        <p:nvGrpSpPr>
          <p:cNvPr id="978" name="Google Shape;978;p30"/>
          <p:cNvGrpSpPr/>
          <p:nvPr/>
        </p:nvGrpSpPr>
        <p:grpSpPr>
          <a:xfrm>
            <a:off x="1086619" y="249283"/>
            <a:ext cx="215437" cy="351204"/>
            <a:chOff x="6730350" y="2315900"/>
            <a:chExt cx="257700" cy="420100"/>
          </a:xfrm>
        </p:grpSpPr>
        <p:sp>
          <p:nvSpPr>
            <p:cNvPr id="979" name="Google Shape;979;p30"/>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0"/>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0"/>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0"/>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0"/>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30"/>
          <p:cNvGrpSpPr/>
          <p:nvPr/>
        </p:nvGrpSpPr>
        <p:grpSpPr>
          <a:xfrm>
            <a:off x="2713223" y="2893241"/>
            <a:ext cx="370599" cy="370620"/>
            <a:chOff x="570875" y="4322250"/>
            <a:chExt cx="443300" cy="443325"/>
          </a:xfrm>
        </p:grpSpPr>
        <p:sp>
          <p:nvSpPr>
            <p:cNvPr id="985" name="Google Shape;985;p3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30"/>
          <p:cNvSpPr/>
          <p:nvPr/>
        </p:nvSpPr>
        <p:spPr>
          <a:xfrm>
            <a:off x="707150" y="4313550"/>
            <a:ext cx="955500" cy="717300"/>
          </a:xfrm>
          <a:prstGeom prst="ellipse">
            <a:avLst/>
          </a:prstGeom>
          <a:solidFill>
            <a:srgbClr val="163B5D"/>
          </a:solidFill>
          <a:ln w="38100" cap="flat" cmpd="sng">
            <a:solidFill>
              <a:srgbClr val="FFFFFF"/>
            </a:solidFill>
            <a:prstDash val="solid"/>
            <a:round/>
            <a:headEnd type="none" w="sm" len="sm"/>
            <a:tailEnd type="none" w="sm" len="sm"/>
          </a:ln>
          <a:effectLst>
            <a:outerShdw blurRad="50800" dist="12700" algn="l" rotWithShape="0">
              <a:srgbClr val="000000">
                <a:alpha val="400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r>
              <a:rPr lang="en" sz="1500">
                <a:solidFill>
                  <a:srgbClr val="FFFFFF"/>
                </a:solidFill>
                <a:latin typeface="Boogaloo"/>
                <a:ea typeface="Boogaloo"/>
                <a:cs typeface="Boogaloo"/>
                <a:sym typeface="Boogaloo"/>
              </a:rPr>
              <a:t>55</a:t>
            </a:r>
            <a:endParaRPr sz="1500">
              <a:solidFill>
                <a:srgbClr val="FFFFFF"/>
              </a:solidFill>
              <a:latin typeface="Boogaloo"/>
              <a:ea typeface="Boogaloo"/>
              <a:cs typeface="Boogaloo"/>
              <a:sym typeface="Boogaloo"/>
            </a:endParaRPr>
          </a:p>
        </p:txBody>
      </p:sp>
      <p:sp>
        <p:nvSpPr>
          <p:cNvPr id="990" name="Google Shape;990;p30"/>
          <p:cNvSpPr/>
          <p:nvPr/>
        </p:nvSpPr>
        <p:spPr>
          <a:xfrm>
            <a:off x="1508202" y="4313587"/>
            <a:ext cx="955500" cy="717300"/>
          </a:xfrm>
          <a:prstGeom prst="ellipse">
            <a:avLst/>
          </a:prstGeom>
          <a:solidFill>
            <a:srgbClr val="163B5D"/>
          </a:solidFill>
          <a:ln w="38100" cap="flat" cmpd="sng">
            <a:solidFill>
              <a:srgbClr val="FFFFFF"/>
            </a:solidFill>
            <a:prstDash val="solid"/>
            <a:round/>
            <a:headEnd type="none" w="sm" len="sm"/>
            <a:tailEnd type="none" w="sm" len="sm"/>
          </a:ln>
          <a:effectLst>
            <a:outerShdw blurRad="50800" dist="12700" algn="l" rotWithShape="0">
              <a:srgbClr val="000000">
                <a:alpha val="400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r>
              <a:rPr lang="en" sz="1500">
                <a:solidFill>
                  <a:srgbClr val="FFFFFF"/>
                </a:solidFill>
                <a:latin typeface="Boogaloo"/>
                <a:ea typeface="Boogaloo"/>
                <a:cs typeface="Boogaloo"/>
                <a:sym typeface="Boogaloo"/>
              </a:rPr>
              <a:t>27</a:t>
            </a:r>
            <a:endParaRPr sz="1500">
              <a:solidFill>
                <a:srgbClr val="FFFFFF"/>
              </a:solidFill>
              <a:latin typeface="Boogaloo"/>
              <a:ea typeface="Boogaloo"/>
              <a:cs typeface="Boogaloo"/>
              <a:sym typeface="Boogaloo"/>
            </a:endParaRPr>
          </a:p>
        </p:txBody>
      </p:sp>
      <p:sp>
        <p:nvSpPr>
          <p:cNvPr id="991" name="Google Shape;991;p30"/>
          <p:cNvSpPr/>
          <p:nvPr/>
        </p:nvSpPr>
        <p:spPr>
          <a:xfrm>
            <a:off x="2355701" y="4313550"/>
            <a:ext cx="900000" cy="717300"/>
          </a:xfrm>
          <a:prstGeom prst="ellipse">
            <a:avLst/>
          </a:prstGeom>
          <a:solidFill>
            <a:srgbClr val="163B5D"/>
          </a:solidFill>
          <a:ln w="38100" cap="flat" cmpd="sng">
            <a:solidFill>
              <a:srgbClr val="FFFFFF"/>
            </a:solidFill>
            <a:prstDash val="solid"/>
            <a:round/>
            <a:headEnd type="none" w="sm" len="sm"/>
            <a:tailEnd type="none" w="sm" len="sm"/>
          </a:ln>
          <a:effectLst>
            <a:outerShdw blurRad="50800" dist="12700" algn="l" rotWithShape="0">
              <a:srgbClr val="000000">
                <a:alpha val="400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r>
              <a:rPr lang="en" sz="1500">
                <a:solidFill>
                  <a:srgbClr val="FFFFFF"/>
                </a:solidFill>
                <a:latin typeface="Boogaloo"/>
                <a:ea typeface="Boogaloo"/>
                <a:cs typeface="Boogaloo"/>
                <a:sym typeface="Boogaloo"/>
              </a:rPr>
              <a:t>12</a:t>
            </a:r>
            <a:endParaRPr sz="1500">
              <a:solidFill>
                <a:srgbClr val="FFFFFF"/>
              </a:solidFill>
              <a:latin typeface="Boogaloo"/>
              <a:ea typeface="Boogaloo"/>
              <a:cs typeface="Boogaloo"/>
              <a:sym typeface="Boogalo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31"/>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G - Labeling Parts of a CubeSat</a:t>
            </a:r>
            <a:endParaRPr sz="2100">
              <a:solidFill>
                <a:schemeClr val="lt1"/>
              </a:solidFill>
            </a:endParaRPr>
          </a:p>
        </p:txBody>
      </p:sp>
      <p:pic>
        <p:nvPicPr>
          <p:cNvPr id="997" name="Google Shape;997;p31"/>
          <p:cNvPicPr preferRelativeResize="0"/>
          <p:nvPr/>
        </p:nvPicPr>
        <p:blipFill rotWithShape="1">
          <a:blip r:embed="rId3">
            <a:alphaModFix/>
          </a:blip>
          <a:srcRect/>
          <a:stretch/>
        </p:blipFill>
        <p:spPr>
          <a:xfrm>
            <a:off x="307850" y="802881"/>
            <a:ext cx="8528306" cy="3515194"/>
          </a:xfrm>
          <a:prstGeom prst="rect">
            <a:avLst/>
          </a:prstGeom>
          <a:noFill/>
          <a:ln w="76200" cap="flat" cmpd="sng">
            <a:solidFill>
              <a:srgbClr val="000000"/>
            </a:solidFill>
            <a:prstDash val="solid"/>
            <a:round/>
            <a:headEnd type="none" w="sm" len="sm"/>
            <a:tailEnd type="none" w="sm" len="sm"/>
          </a:ln>
        </p:spPr>
      </p:pic>
      <p:sp>
        <p:nvSpPr>
          <p:cNvPr id="998" name="Google Shape;998;p31"/>
          <p:cNvSpPr/>
          <p:nvPr/>
        </p:nvSpPr>
        <p:spPr>
          <a:xfrm>
            <a:off x="4300450" y="1168012"/>
            <a:ext cx="1076700" cy="3273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1.</a:t>
            </a:r>
            <a:endParaRPr sz="1500" b="0" i="0" u="none" strike="noStrike" cap="none">
              <a:solidFill>
                <a:srgbClr val="000000"/>
              </a:solidFill>
              <a:latin typeface="Arial"/>
              <a:ea typeface="Arial"/>
              <a:cs typeface="Arial"/>
              <a:sym typeface="Arial"/>
            </a:endParaRPr>
          </a:p>
        </p:txBody>
      </p:sp>
      <p:sp>
        <p:nvSpPr>
          <p:cNvPr id="999" name="Google Shape;999;p31"/>
          <p:cNvSpPr/>
          <p:nvPr/>
        </p:nvSpPr>
        <p:spPr>
          <a:xfrm>
            <a:off x="6017731" y="1146244"/>
            <a:ext cx="1131000" cy="3708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2.</a:t>
            </a:r>
            <a:endParaRPr sz="1500" b="0" i="0" u="none" strike="noStrike" cap="none">
              <a:solidFill>
                <a:srgbClr val="000000"/>
              </a:solidFill>
              <a:latin typeface="Arial"/>
              <a:ea typeface="Arial"/>
              <a:cs typeface="Arial"/>
              <a:sym typeface="Arial"/>
            </a:endParaRPr>
          </a:p>
        </p:txBody>
      </p:sp>
      <p:sp>
        <p:nvSpPr>
          <p:cNvPr id="1000" name="Google Shape;1000;p31"/>
          <p:cNvSpPr/>
          <p:nvPr/>
        </p:nvSpPr>
        <p:spPr>
          <a:xfrm>
            <a:off x="7325544" y="1495300"/>
            <a:ext cx="978600" cy="3708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3.</a:t>
            </a:r>
            <a:endParaRPr sz="1500" b="0" i="0" u="none" strike="noStrike" cap="none">
              <a:solidFill>
                <a:srgbClr val="000000"/>
              </a:solidFill>
              <a:latin typeface="Arial"/>
              <a:ea typeface="Arial"/>
              <a:cs typeface="Arial"/>
              <a:sym typeface="Arial"/>
            </a:endParaRPr>
          </a:p>
        </p:txBody>
      </p:sp>
      <p:sp>
        <p:nvSpPr>
          <p:cNvPr id="1001" name="Google Shape;1001;p31"/>
          <p:cNvSpPr/>
          <p:nvPr/>
        </p:nvSpPr>
        <p:spPr>
          <a:xfrm>
            <a:off x="7527331" y="1991588"/>
            <a:ext cx="877200" cy="3708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4.</a:t>
            </a:r>
            <a:endParaRPr sz="1500" b="0" i="0" u="none" strike="noStrike" cap="none">
              <a:solidFill>
                <a:srgbClr val="000000"/>
              </a:solidFill>
              <a:latin typeface="Arial"/>
              <a:ea typeface="Arial"/>
              <a:cs typeface="Arial"/>
              <a:sym typeface="Arial"/>
            </a:endParaRPr>
          </a:p>
        </p:txBody>
      </p:sp>
      <p:sp>
        <p:nvSpPr>
          <p:cNvPr id="1002" name="Google Shape;1002;p31"/>
          <p:cNvSpPr/>
          <p:nvPr/>
        </p:nvSpPr>
        <p:spPr>
          <a:xfrm>
            <a:off x="7427656" y="2623425"/>
            <a:ext cx="618000" cy="3708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5.</a:t>
            </a:r>
            <a:endParaRPr sz="1500" b="0" i="0" u="none" strike="noStrike" cap="none">
              <a:solidFill>
                <a:srgbClr val="000000"/>
              </a:solidFill>
              <a:latin typeface="Arial"/>
              <a:ea typeface="Arial"/>
              <a:cs typeface="Arial"/>
              <a:sym typeface="Arial"/>
            </a:endParaRPr>
          </a:p>
        </p:txBody>
      </p:sp>
      <p:sp>
        <p:nvSpPr>
          <p:cNvPr id="1003" name="Google Shape;1003;p31"/>
          <p:cNvSpPr/>
          <p:nvPr/>
        </p:nvSpPr>
        <p:spPr>
          <a:xfrm>
            <a:off x="7427656" y="3165169"/>
            <a:ext cx="534300" cy="3708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6.</a:t>
            </a:r>
            <a:endParaRPr sz="1500" b="0" i="0" u="none" strike="noStrike" cap="none">
              <a:solidFill>
                <a:srgbClr val="000000"/>
              </a:solidFill>
              <a:latin typeface="Arial"/>
              <a:ea typeface="Arial"/>
              <a:cs typeface="Arial"/>
              <a:sym typeface="Arial"/>
            </a:endParaRPr>
          </a:p>
        </p:txBody>
      </p:sp>
      <p:sp>
        <p:nvSpPr>
          <p:cNvPr id="1004" name="Google Shape;1004;p31"/>
          <p:cNvSpPr/>
          <p:nvPr/>
        </p:nvSpPr>
        <p:spPr>
          <a:xfrm>
            <a:off x="6566413" y="3706913"/>
            <a:ext cx="877200" cy="3708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7.</a:t>
            </a:r>
            <a:endParaRPr sz="1500" b="0" i="0" u="none" strike="noStrike" cap="none">
              <a:solidFill>
                <a:srgbClr val="000000"/>
              </a:solidFill>
              <a:latin typeface="Arial"/>
              <a:ea typeface="Arial"/>
              <a:cs typeface="Arial"/>
              <a:sym typeface="Arial"/>
            </a:endParaRPr>
          </a:p>
        </p:txBody>
      </p:sp>
      <p:sp>
        <p:nvSpPr>
          <p:cNvPr id="1005" name="Google Shape;1005;p31"/>
          <p:cNvSpPr/>
          <p:nvPr/>
        </p:nvSpPr>
        <p:spPr>
          <a:xfrm>
            <a:off x="5628088" y="3706913"/>
            <a:ext cx="786900" cy="2796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8.</a:t>
            </a:r>
            <a:endParaRPr sz="1500" b="0" i="0" u="none" strike="noStrike" cap="none">
              <a:solidFill>
                <a:srgbClr val="000000"/>
              </a:solidFill>
              <a:latin typeface="Arial"/>
              <a:ea typeface="Arial"/>
              <a:cs typeface="Arial"/>
              <a:sym typeface="Arial"/>
            </a:endParaRPr>
          </a:p>
        </p:txBody>
      </p:sp>
      <p:sp>
        <p:nvSpPr>
          <p:cNvPr id="1006" name="Google Shape;1006;p31"/>
          <p:cNvSpPr/>
          <p:nvPr/>
        </p:nvSpPr>
        <p:spPr>
          <a:xfrm>
            <a:off x="4689763" y="3615713"/>
            <a:ext cx="618000" cy="3708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9.</a:t>
            </a:r>
            <a:endParaRPr sz="1500" b="0" i="0" u="none" strike="noStrike" cap="none">
              <a:solidFill>
                <a:srgbClr val="000000"/>
              </a:solidFill>
              <a:latin typeface="Arial"/>
              <a:ea typeface="Arial"/>
              <a:cs typeface="Arial"/>
              <a:sym typeface="Arial"/>
            </a:endParaRPr>
          </a:p>
        </p:txBody>
      </p:sp>
      <p:sp>
        <p:nvSpPr>
          <p:cNvPr id="1007" name="Google Shape;1007;p31"/>
          <p:cNvSpPr/>
          <p:nvPr/>
        </p:nvSpPr>
        <p:spPr>
          <a:xfrm>
            <a:off x="3707544" y="3244913"/>
            <a:ext cx="618000" cy="3708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10.</a:t>
            </a:r>
            <a:endParaRPr sz="1500" b="0" i="0" u="none" strike="noStrike" cap="none">
              <a:solidFill>
                <a:srgbClr val="000000"/>
              </a:solidFill>
              <a:latin typeface="Arial"/>
              <a:ea typeface="Arial"/>
              <a:cs typeface="Arial"/>
              <a:sym typeface="Arial"/>
            </a:endParaRPr>
          </a:p>
        </p:txBody>
      </p:sp>
      <p:sp>
        <p:nvSpPr>
          <p:cNvPr id="1008" name="Google Shape;1008;p31"/>
          <p:cNvSpPr/>
          <p:nvPr/>
        </p:nvSpPr>
        <p:spPr>
          <a:xfrm>
            <a:off x="3339442" y="2662457"/>
            <a:ext cx="1076700" cy="4362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11.</a:t>
            </a:r>
            <a:endParaRPr sz="1500" b="0" i="0" u="none" strike="noStrike" cap="none">
              <a:solidFill>
                <a:srgbClr val="000000"/>
              </a:solidFill>
              <a:latin typeface="Arial"/>
              <a:ea typeface="Arial"/>
              <a:cs typeface="Arial"/>
              <a:sym typeface="Arial"/>
            </a:endParaRPr>
          </a:p>
        </p:txBody>
      </p:sp>
      <p:sp>
        <p:nvSpPr>
          <p:cNvPr id="1009" name="Google Shape;1009;p31"/>
          <p:cNvSpPr/>
          <p:nvPr/>
        </p:nvSpPr>
        <p:spPr>
          <a:xfrm>
            <a:off x="3513538" y="2204925"/>
            <a:ext cx="786900" cy="370800"/>
          </a:xfrm>
          <a:prstGeom prst="rect">
            <a:avLst/>
          </a:prstGeom>
          <a:solidFill>
            <a:srgbClr val="FFFFFF"/>
          </a:solidFill>
          <a:ln w="762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12.</a:t>
            </a:r>
            <a:endParaRPr sz="1500" b="0" i="0" u="none" strike="noStrike" cap="none">
              <a:solidFill>
                <a:srgbClr val="000000"/>
              </a:solidFill>
              <a:latin typeface="Arial"/>
              <a:ea typeface="Arial"/>
              <a:cs typeface="Arial"/>
              <a:sym typeface="Arial"/>
            </a:endParaRPr>
          </a:p>
        </p:txBody>
      </p:sp>
      <p:pic>
        <p:nvPicPr>
          <p:cNvPr id="1010" name="Google Shape;1010;p31"/>
          <p:cNvPicPr preferRelativeResize="0"/>
          <p:nvPr/>
        </p:nvPicPr>
        <p:blipFill>
          <a:blip r:embed="rId4">
            <a:alphaModFix/>
          </a:blip>
          <a:stretch>
            <a:fillRect/>
          </a:stretch>
        </p:blipFill>
        <p:spPr>
          <a:xfrm>
            <a:off x="7734950" y="4662548"/>
            <a:ext cx="1256652" cy="283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9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0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0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0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0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0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0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0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0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32"/>
          <p:cNvSpPr txBox="1">
            <a:spLocks noGrp="1"/>
          </p:cNvSpPr>
          <p:nvPr>
            <p:ph type="title"/>
          </p:nvPr>
        </p:nvSpPr>
        <p:spPr>
          <a:xfrm>
            <a:off x="228600" y="189887"/>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700">
                <a:solidFill>
                  <a:schemeClr val="lt1"/>
                </a:solidFill>
                <a:latin typeface="Abel"/>
                <a:ea typeface="Abel"/>
                <a:cs typeface="Abel"/>
                <a:sym typeface="Abel"/>
              </a:rPr>
              <a:t>Section H - CubeSat Transmission Process</a:t>
            </a:r>
            <a:endParaRPr sz="2700">
              <a:solidFill>
                <a:schemeClr val="lt1"/>
              </a:solidFill>
              <a:latin typeface="Abel"/>
              <a:ea typeface="Abel"/>
              <a:cs typeface="Abel"/>
              <a:sym typeface="Abel"/>
            </a:endParaRPr>
          </a:p>
        </p:txBody>
      </p:sp>
      <p:sp>
        <p:nvSpPr>
          <p:cNvPr id="1016" name="Google Shape;1016;p32"/>
          <p:cNvSpPr txBox="1">
            <a:spLocks noGrp="1"/>
          </p:cNvSpPr>
          <p:nvPr>
            <p:ph type="body" idx="3"/>
          </p:nvPr>
        </p:nvSpPr>
        <p:spPr>
          <a:xfrm>
            <a:off x="228600" y="919163"/>
            <a:ext cx="8544600" cy="3599400"/>
          </a:xfrm>
          <a:prstGeom prst="rect">
            <a:avLst/>
          </a:prstGeom>
          <a:noFill/>
          <a:ln>
            <a:noFill/>
          </a:ln>
        </p:spPr>
        <p:txBody>
          <a:bodyPr spcFirstLastPara="1" wrap="square" lIns="68575" tIns="34275" rIns="68575" bIns="34275" anchor="t" anchorCtr="0">
            <a:noAutofit/>
          </a:bodyPr>
          <a:lstStyle/>
          <a:p>
            <a:pPr marL="139700" lvl="0" indent="-177800" algn="l" rtl="0">
              <a:lnSpc>
                <a:spcPct val="115000"/>
              </a:lnSpc>
              <a:spcBef>
                <a:spcPts val="0"/>
              </a:spcBef>
              <a:spcAft>
                <a:spcPts val="0"/>
              </a:spcAft>
              <a:buClr>
                <a:schemeClr val="lt1"/>
              </a:buClr>
              <a:buSzPts val="2400"/>
              <a:buFont typeface="Abel"/>
              <a:buChar char="•"/>
            </a:pPr>
            <a:r>
              <a:rPr lang="en" sz="2400" b="1">
                <a:solidFill>
                  <a:schemeClr val="lt1"/>
                </a:solidFill>
                <a:latin typeface="Abel"/>
                <a:ea typeface="Abel"/>
                <a:cs typeface="Abel"/>
                <a:sym typeface="Abel"/>
              </a:rPr>
              <a:t>Identify which of the 5 main components of a satellite (power, communications, attitude knowledge, attitude control, or payload/mission) were used in the activity. </a:t>
            </a:r>
            <a:endParaRPr sz="2400" b="1">
              <a:solidFill>
                <a:schemeClr val="lt1"/>
              </a:solidFill>
              <a:latin typeface="Abel"/>
              <a:ea typeface="Abel"/>
              <a:cs typeface="Abel"/>
              <a:sym typeface="Abel"/>
            </a:endParaRPr>
          </a:p>
          <a:p>
            <a:pPr marL="0" lvl="0" indent="0" algn="l" rtl="0">
              <a:lnSpc>
                <a:spcPct val="115000"/>
              </a:lnSpc>
              <a:spcBef>
                <a:spcPts val="0"/>
              </a:spcBef>
              <a:spcAft>
                <a:spcPts val="0"/>
              </a:spcAft>
              <a:buSzPts val="1800"/>
              <a:buNone/>
            </a:pPr>
            <a:endParaRPr sz="2400" b="1">
              <a:solidFill>
                <a:schemeClr val="lt1"/>
              </a:solidFill>
              <a:latin typeface="Abel"/>
              <a:ea typeface="Abel"/>
              <a:cs typeface="Abel"/>
              <a:sym typeface="Abel"/>
            </a:endParaRPr>
          </a:p>
          <a:p>
            <a:pPr marL="139700" lvl="0" indent="-177800" algn="l" rtl="0">
              <a:lnSpc>
                <a:spcPct val="115000"/>
              </a:lnSpc>
              <a:spcBef>
                <a:spcPts val="0"/>
              </a:spcBef>
              <a:spcAft>
                <a:spcPts val="0"/>
              </a:spcAft>
              <a:buClr>
                <a:schemeClr val="lt1"/>
              </a:buClr>
              <a:buSzPts val="2400"/>
              <a:buFont typeface="Abel"/>
              <a:buChar char="•"/>
            </a:pPr>
            <a:r>
              <a:rPr lang="en" sz="2400" b="1">
                <a:solidFill>
                  <a:schemeClr val="lt1"/>
                </a:solidFill>
                <a:latin typeface="Abel"/>
                <a:ea typeface="Abel"/>
                <a:cs typeface="Abel"/>
                <a:sym typeface="Abel"/>
              </a:rPr>
              <a:t>What did the command for the following represent?</a:t>
            </a:r>
            <a:endParaRPr sz="2400" b="1">
              <a:solidFill>
                <a:schemeClr val="lt1"/>
              </a:solidFill>
              <a:latin typeface="Abel"/>
              <a:ea typeface="Abel"/>
              <a:cs typeface="Abel"/>
              <a:sym typeface="Abel"/>
            </a:endParaRPr>
          </a:p>
          <a:p>
            <a:pPr marL="342900" lvl="0" indent="0" algn="l" rtl="0">
              <a:lnSpc>
                <a:spcPct val="115000"/>
              </a:lnSpc>
              <a:spcBef>
                <a:spcPts val="0"/>
              </a:spcBef>
              <a:spcAft>
                <a:spcPts val="0"/>
              </a:spcAft>
              <a:buNone/>
            </a:pPr>
            <a:endParaRPr sz="2400" b="1">
              <a:solidFill>
                <a:schemeClr val="lt1"/>
              </a:solidFill>
              <a:latin typeface="Abel"/>
              <a:ea typeface="Abel"/>
              <a:cs typeface="Abel"/>
              <a:sym typeface="Abel"/>
            </a:endParaRPr>
          </a:p>
          <a:p>
            <a:pPr marL="342900" lvl="0" indent="0" algn="l" rtl="0">
              <a:lnSpc>
                <a:spcPct val="115000"/>
              </a:lnSpc>
              <a:spcBef>
                <a:spcPts val="0"/>
              </a:spcBef>
              <a:spcAft>
                <a:spcPts val="0"/>
              </a:spcAft>
              <a:buNone/>
            </a:pPr>
            <a:endParaRPr sz="2400" b="1">
              <a:solidFill>
                <a:schemeClr val="lt1"/>
              </a:solidFill>
              <a:latin typeface="Abel"/>
              <a:ea typeface="Abel"/>
              <a:cs typeface="Abel"/>
              <a:sym typeface="Abel"/>
            </a:endParaRPr>
          </a:p>
        </p:txBody>
      </p:sp>
      <p:pic>
        <p:nvPicPr>
          <p:cNvPr id="1017" name="Google Shape;1017;p32"/>
          <p:cNvPicPr preferRelativeResize="0"/>
          <p:nvPr/>
        </p:nvPicPr>
        <p:blipFill>
          <a:blip r:embed="rId3">
            <a:alphaModFix/>
          </a:blip>
          <a:stretch>
            <a:fillRect/>
          </a:stretch>
        </p:blipFill>
        <p:spPr>
          <a:xfrm>
            <a:off x="7734950" y="4662548"/>
            <a:ext cx="1256652" cy="283875"/>
          </a:xfrm>
          <a:prstGeom prst="rect">
            <a:avLst/>
          </a:prstGeom>
          <a:noFill/>
          <a:ln>
            <a:noFill/>
          </a:ln>
        </p:spPr>
      </p:pic>
      <p:sp>
        <p:nvSpPr>
          <p:cNvPr id="1018" name="Google Shape;1018;p32"/>
          <p:cNvSpPr txBox="1"/>
          <p:nvPr/>
        </p:nvSpPr>
        <p:spPr>
          <a:xfrm>
            <a:off x="4546725" y="3040650"/>
            <a:ext cx="3000000" cy="1403700"/>
          </a:xfrm>
          <a:prstGeom prst="rect">
            <a:avLst/>
          </a:prstGeom>
          <a:noFill/>
          <a:ln>
            <a:noFill/>
          </a:ln>
        </p:spPr>
        <p:txBody>
          <a:bodyPr spcFirstLastPara="1" wrap="square" lIns="91425" tIns="91425" rIns="91425" bIns="91425" anchor="t" anchorCtr="0">
            <a:spAutoFit/>
          </a:bodyPr>
          <a:lstStyle/>
          <a:p>
            <a:pPr marL="139700" lvl="0" indent="-177800" algn="l" rtl="0">
              <a:lnSpc>
                <a:spcPct val="115000"/>
              </a:lnSpc>
              <a:spcBef>
                <a:spcPts val="0"/>
              </a:spcBef>
              <a:spcAft>
                <a:spcPts val="0"/>
              </a:spcAft>
              <a:buClr>
                <a:schemeClr val="lt1"/>
              </a:buClr>
              <a:buSzPts val="2400"/>
              <a:buFont typeface="Abel"/>
              <a:buChar char="•"/>
            </a:pPr>
            <a:r>
              <a:rPr lang="en" sz="2400" b="1">
                <a:solidFill>
                  <a:schemeClr val="lt1"/>
                </a:solidFill>
                <a:latin typeface="Abel"/>
                <a:ea typeface="Abel"/>
                <a:cs typeface="Abel"/>
                <a:sym typeface="Abel"/>
              </a:rPr>
              <a:t>size of shapes </a:t>
            </a:r>
            <a:endParaRPr sz="2400" b="1">
              <a:solidFill>
                <a:schemeClr val="lt1"/>
              </a:solidFill>
              <a:latin typeface="Abel"/>
              <a:ea typeface="Abel"/>
              <a:cs typeface="Abel"/>
              <a:sym typeface="Abel"/>
            </a:endParaRPr>
          </a:p>
          <a:p>
            <a:pPr marL="139700" lvl="0" indent="-177800" algn="l" rtl="0">
              <a:lnSpc>
                <a:spcPct val="115000"/>
              </a:lnSpc>
              <a:spcBef>
                <a:spcPts val="0"/>
              </a:spcBef>
              <a:spcAft>
                <a:spcPts val="0"/>
              </a:spcAft>
              <a:buClr>
                <a:schemeClr val="lt1"/>
              </a:buClr>
              <a:buSzPts val="2400"/>
              <a:buFont typeface="Abel"/>
              <a:buChar char="•"/>
            </a:pPr>
            <a:r>
              <a:rPr lang="en" sz="2400" b="1">
                <a:solidFill>
                  <a:schemeClr val="lt1"/>
                </a:solidFill>
                <a:latin typeface="Abel"/>
                <a:ea typeface="Abel"/>
                <a:cs typeface="Abel"/>
                <a:sym typeface="Abel"/>
              </a:rPr>
              <a:t>orientation of shapes </a:t>
            </a:r>
            <a:endParaRPr sz="2400" b="1">
              <a:solidFill>
                <a:schemeClr val="lt1"/>
              </a:solidFill>
              <a:latin typeface="Abel"/>
              <a:ea typeface="Abel"/>
              <a:cs typeface="Abel"/>
              <a:sym typeface="Abel"/>
            </a:endParaRPr>
          </a:p>
          <a:p>
            <a:pPr marL="139700" lvl="0" indent="-177800" algn="l" rtl="0">
              <a:lnSpc>
                <a:spcPct val="115000"/>
              </a:lnSpc>
              <a:spcBef>
                <a:spcPts val="0"/>
              </a:spcBef>
              <a:spcAft>
                <a:spcPts val="0"/>
              </a:spcAft>
              <a:buClr>
                <a:schemeClr val="lt1"/>
              </a:buClr>
              <a:buSzPts val="2400"/>
              <a:buFont typeface="Abel"/>
              <a:buChar char="•"/>
            </a:pPr>
            <a:r>
              <a:rPr lang="en" sz="2400" b="1">
                <a:solidFill>
                  <a:schemeClr val="lt1"/>
                </a:solidFill>
                <a:latin typeface="Abel"/>
                <a:ea typeface="Abel"/>
                <a:cs typeface="Abel"/>
                <a:sym typeface="Abel"/>
              </a:rPr>
              <a:t>color of shapes</a:t>
            </a:r>
            <a:endParaRPr sz="2400" b="1">
              <a:solidFill>
                <a:schemeClr val="lt1"/>
              </a:solidFill>
              <a:latin typeface="Abel"/>
              <a:ea typeface="Abel"/>
              <a:cs typeface="Abel"/>
              <a:sym typeface="Abel"/>
            </a:endParaRPr>
          </a:p>
        </p:txBody>
      </p:sp>
      <p:sp>
        <p:nvSpPr>
          <p:cNvPr id="1019" name="Google Shape;1019;p32"/>
          <p:cNvSpPr txBox="1"/>
          <p:nvPr/>
        </p:nvSpPr>
        <p:spPr>
          <a:xfrm>
            <a:off x="1847100" y="3040650"/>
            <a:ext cx="3000000" cy="1403700"/>
          </a:xfrm>
          <a:prstGeom prst="rect">
            <a:avLst/>
          </a:prstGeom>
          <a:noFill/>
          <a:ln>
            <a:noFill/>
          </a:ln>
        </p:spPr>
        <p:txBody>
          <a:bodyPr spcFirstLastPara="1" wrap="square" lIns="91425" tIns="91425" rIns="91425" bIns="91425" anchor="t" anchorCtr="0">
            <a:spAutoFit/>
          </a:bodyPr>
          <a:lstStyle/>
          <a:p>
            <a:pPr marL="139700" lvl="0" indent="-177800" algn="l" rtl="0">
              <a:lnSpc>
                <a:spcPct val="115000"/>
              </a:lnSpc>
              <a:spcBef>
                <a:spcPts val="0"/>
              </a:spcBef>
              <a:spcAft>
                <a:spcPts val="0"/>
              </a:spcAft>
              <a:buClr>
                <a:schemeClr val="lt1"/>
              </a:buClr>
              <a:buSzPts val="2400"/>
              <a:buFont typeface="Abel"/>
              <a:buChar char="•"/>
            </a:pPr>
            <a:r>
              <a:rPr lang="en" sz="2400" b="1">
                <a:solidFill>
                  <a:schemeClr val="lt1"/>
                </a:solidFill>
                <a:latin typeface="Abel"/>
                <a:ea typeface="Abel"/>
                <a:cs typeface="Abel"/>
                <a:sym typeface="Abel"/>
              </a:rPr>
              <a:t>number of shapes </a:t>
            </a:r>
            <a:endParaRPr sz="2400" b="1">
              <a:solidFill>
                <a:schemeClr val="lt1"/>
              </a:solidFill>
              <a:latin typeface="Abel"/>
              <a:ea typeface="Abel"/>
              <a:cs typeface="Abel"/>
              <a:sym typeface="Abel"/>
            </a:endParaRPr>
          </a:p>
          <a:p>
            <a:pPr marL="139700" lvl="0" indent="-177800" algn="l" rtl="0">
              <a:lnSpc>
                <a:spcPct val="115000"/>
              </a:lnSpc>
              <a:spcBef>
                <a:spcPts val="0"/>
              </a:spcBef>
              <a:spcAft>
                <a:spcPts val="0"/>
              </a:spcAft>
              <a:buClr>
                <a:schemeClr val="lt1"/>
              </a:buClr>
              <a:buSzPts val="2400"/>
              <a:buFont typeface="Abel"/>
              <a:buChar char="•"/>
            </a:pPr>
            <a:r>
              <a:rPr lang="en" sz="2400" b="1">
                <a:solidFill>
                  <a:schemeClr val="lt1"/>
                </a:solidFill>
                <a:latin typeface="Abel"/>
                <a:ea typeface="Abel"/>
                <a:cs typeface="Abel"/>
                <a:sym typeface="Abel"/>
              </a:rPr>
              <a:t>shapes </a:t>
            </a:r>
            <a:endParaRPr sz="2400" b="1">
              <a:solidFill>
                <a:schemeClr val="lt1"/>
              </a:solidFill>
              <a:latin typeface="Abel"/>
              <a:ea typeface="Abel"/>
              <a:cs typeface="Abel"/>
              <a:sym typeface="Abel"/>
            </a:endParaRPr>
          </a:p>
          <a:p>
            <a:pPr marL="139700" lvl="0" indent="-177800" algn="l" rtl="0">
              <a:lnSpc>
                <a:spcPct val="115000"/>
              </a:lnSpc>
              <a:spcBef>
                <a:spcPts val="0"/>
              </a:spcBef>
              <a:spcAft>
                <a:spcPts val="0"/>
              </a:spcAft>
              <a:buClr>
                <a:schemeClr val="lt1"/>
              </a:buClr>
              <a:buSzPts val="2400"/>
              <a:buFont typeface="Abel"/>
              <a:buChar char="•"/>
            </a:pPr>
            <a:r>
              <a:rPr lang="en" sz="2400" b="1">
                <a:solidFill>
                  <a:schemeClr val="lt1"/>
                </a:solidFill>
                <a:latin typeface="Abel"/>
                <a:ea typeface="Abel"/>
                <a:cs typeface="Abel"/>
                <a:sym typeface="Abel"/>
              </a:rPr>
              <a:t>location of shapes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5"/>
          <p:cNvSpPr/>
          <p:nvPr/>
        </p:nvSpPr>
        <p:spPr>
          <a:xfrm>
            <a:off x="5202275" y="892200"/>
            <a:ext cx="3756900" cy="3857700"/>
          </a:xfrm>
          <a:prstGeom prst="roundRect">
            <a:avLst>
              <a:gd name="adj" fmla="val 16667"/>
            </a:avLst>
          </a:prstGeom>
          <a:solidFill>
            <a:srgbClr val="073763"/>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776" name="Google Shape;776;p15"/>
          <p:cNvSpPr txBox="1"/>
          <p:nvPr/>
        </p:nvSpPr>
        <p:spPr>
          <a:xfrm>
            <a:off x="5452100" y="2057400"/>
            <a:ext cx="3352500" cy="26457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p>
            <a:pPr marL="457200" lvl="0" indent="-368300" algn="l" rtl="0">
              <a:spcBef>
                <a:spcPts val="6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What Do You Notice? Wonder?</a:t>
            </a:r>
            <a:endParaRPr sz="2200">
              <a:solidFill>
                <a:srgbClr val="FFFFFF"/>
              </a:solidFill>
              <a:latin typeface="Abel"/>
              <a:ea typeface="Abel"/>
              <a:cs typeface="Abel"/>
              <a:sym typeface="Abel"/>
            </a:endParaRPr>
          </a:p>
          <a:p>
            <a:pPr marL="457200" lvl="0" indent="-368300" algn="l" rtl="0">
              <a:spcBef>
                <a:spcPts val="10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What is a CubeSat?</a:t>
            </a:r>
            <a:endParaRPr sz="2200">
              <a:solidFill>
                <a:srgbClr val="FFFFFF"/>
              </a:solidFill>
              <a:latin typeface="Abel"/>
              <a:ea typeface="Abel"/>
              <a:cs typeface="Abel"/>
              <a:sym typeface="Abel"/>
            </a:endParaRPr>
          </a:p>
          <a:p>
            <a:pPr marL="457200" lvl="0" indent="-368300" algn="l" rtl="0">
              <a:spcBef>
                <a:spcPts val="10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Attitude Adjustment:  Dizzy Bat</a:t>
            </a:r>
            <a:endParaRPr sz="2200">
              <a:solidFill>
                <a:srgbClr val="FFFFFF"/>
              </a:solidFill>
              <a:latin typeface="Abel"/>
              <a:ea typeface="Abel"/>
              <a:cs typeface="Abel"/>
              <a:sym typeface="Abel"/>
            </a:endParaRPr>
          </a:p>
          <a:p>
            <a:pPr marL="457200" lvl="0" indent="-368300" algn="l" rtl="0">
              <a:spcBef>
                <a:spcPts val="1000"/>
              </a:spcBef>
              <a:spcAft>
                <a:spcPts val="1000"/>
              </a:spcAft>
              <a:buClr>
                <a:srgbClr val="FFFFFF"/>
              </a:buClr>
              <a:buSzPts val="2200"/>
              <a:buFont typeface="Abel"/>
              <a:buAutoNum type="arabicPeriod"/>
            </a:pPr>
            <a:r>
              <a:rPr lang="en" sz="2200">
                <a:solidFill>
                  <a:srgbClr val="FFFFFF"/>
                </a:solidFill>
                <a:latin typeface="Abel"/>
                <a:ea typeface="Abel"/>
                <a:cs typeface="Abel"/>
                <a:sym typeface="Abel"/>
              </a:rPr>
              <a:t>Wrap-Up: Satellite I.Q.</a:t>
            </a:r>
            <a:endParaRPr sz="2200">
              <a:solidFill>
                <a:srgbClr val="FFFFFF"/>
              </a:solidFill>
              <a:latin typeface="Abel"/>
              <a:ea typeface="Abel"/>
              <a:cs typeface="Abel"/>
              <a:sym typeface="Abel"/>
            </a:endParaRPr>
          </a:p>
        </p:txBody>
      </p:sp>
      <p:sp>
        <p:nvSpPr>
          <p:cNvPr id="777" name="Google Shape;777;p15"/>
          <p:cNvSpPr txBox="1"/>
          <p:nvPr/>
        </p:nvSpPr>
        <p:spPr>
          <a:xfrm>
            <a:off x="5518325" y="1069100"/>
            <a:ext cx="3124800" cy="8949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p>
            <a:pPr marL="0" lvl="0" indent="0" algn="ctr" rtl="0">
              <a:spcBef>
                <a:spcPts val="0"/>
              </a:spcBef>
              <a:spcAft>
                <a:spcPts val="0"/>
              </a:spcAft>
              <a:buNone/>
            </a:pPr>
            <a:r>
              <a:rPr lang="en" sz="3100">
                <a:solidFill>
                  <a:srgbClr val="FFFFFF"/>
                </a:solidFill>
                <a:latin typeface="Russo One"/>
                <a:ea typeface="Russo One"/>
                <a:cs typeface="Russo One"/>
                <a:sym typeface="Russo One"/>
              </a:rPr>
              <a:t>Understanding Orientation</a:t>
            </a:r>
            <a:endParaRPr sz="3100">
              <a:solidFill>
                <a:srgbClr val="FFFFFF"/>
              </a:solidFill>
              <a:latin typeface="Russo One"/>
              <a:ea typeface="Russo One"/>
              <a:cs typeface="Russo One"/>
              <a:sym typeface="Russo One"/>
            </a:endParaRPr>
          </a:p>
        </p:txBody>
      </p:sp>
      <p:cxnSp>
        <p:nvCxnSpPr>
          <p:cNvPr id="778" name="Google Shape;778;p15"/>
          <p:cNvCxnSpPr/>
          <p:nvPr/>
        </p:nvCxnSpPr>
        <p:spPr>
          <a:xfrm rot="10800000" flipH="1">
            <a:off x="5378625" y="1937125"/>
            <a:ext cx="3352500" cy="17400"/>
          </a:xfrm>
          <a:prstGeom prst="straightConnector1">
            <a:avLst/>
          </a:prstGeom>
          <a:noFill/>
          <a:ln w="28575" cap="flat" cmpd="sng">
            <a:solidFill>
              <a:srgbClr val="02D9E5"/>
            </a:solidFill>
            <a:prstDash val="dot"/>
            <a:round/>
            <a:headEnd type="none" w="med" len="med"/>
            <a:tailEnd type="none" w="med" len="med"/>
          </a:ln>
        </p:spPr>
      </p:cxnSp>
      <p:sp>
        <p:nvSpPr>
          <p:cNvPr id="779" name="Google Shape;779;p15"/>
          <p:cNvSpPr/>
          <p:nvPr/>
        </p:nvSpPr>
        <p:spPr>
          <a:xfrm>
            <a:off x="269675" y="398375"/>
            <a:ext cx="3352500" cy="23595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780" name="Google Shape;780;p15"/>
          <p:cNvSpPr/>
          <p:nvPr/>
        </p:nvSpPr>
        <p:spPr>
          <a:xfrm flipH="1">
            <a:off x="456300" y="154300"/>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Spark</a:t>
            </a:r>
            <a:endParaRPr sz="2000" b="1">
              <a:latin typeface="Abel"/>
              <a:ea typeface="Abel"/>
              <a:cs typeface="Abel"/>
              <a:sym typeface="Abel"/>
            </a:endParaRPr>
          </a:p>
        </p:txBody>
      </p:sp>
      <p:sp>
        <p:nvSpPr>
          <p:cNvPr id="781" name="Google Shape;781;p15"/>
          <p:cNvSpPr/>
          <p:nvPr/>
        </p:nvSpPr>
        <p:spPr>
          <a:xfrm>
            <a:off x="313900" y="3022000"/>
            <a:ext cx="3308100" cy="19536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782" name="Google Shape;782;p15"/>
          <p:cNvSpPr/>
          <p:nvPr/>
        </p:nvSpPr>
        <p:spPr>
          <a:xfrm>
            <a:off x="532464" y="2807975"/>
            <a:ext cx="2747557" cy="541149"/>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Trivia</a:t>
            </a:r>
            <a:endParaRPr sz="2000" b="1">
              <a:latin typeface="Abel"/>
              <a:ea typeface="Abel"/>
              <a:cs typeface="Abel"/>
              <a:sym typeface="Abel"/>
            </a:endParaRPr>
          </a:p>
        </p:txBody>
      </p:sp>
      <p:sp>
        <p:nvSpPr>
          <p:cNvPr id="783" name="Google Shape;783;p15"/>
          <p:cNvSpPr/>
          <p:nvPr/>
        </p:nvSpPr>
        <p:spPr>
          <a:xfrm rot="5400000">
            <a:off x="6729200" y="-513150"/>
            <a:ext cx="798300" cy="17952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784" name="Google Shape;784;p15"/>
          <p:cNvSpPr txBox="1"/>
          <p:nvPr/>
        </p:nvSpPr>
        <p:spPr>
          <a:xfrm>
            <a:off x="6393050" y="66213"/>
            <a:ext cx="1470600" cy="71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latin typeface="Russo One"/>
                <a:ea typeface="Russo One"/>
                <a:cs typeface="Russo One"/>
                <a:sym typeface="Russo One"/>
              </a:rPr>
              <a:t>Day 1</a:t>
            </a:r>
            <a:endParaRPr sz="2900">
              <a:solidFill>
                <a:srgbClr val="FFFFFF"/>
              </a:solidFill>
              <a:latin typeface="Russo One"/>
              <a:ea typeface="Russo One"/>
              <a:cs typeface="Russo One"/>
              <a:sym typeface="Russo One"/>
            </a:endParaRPr>
          </a:p>
        </p:txBody>
      </p:sp>
      <p:sp>
        <p:nvSpPr>
          <p:cNvPr id="785" name="Google Shape;785;p15"/>
          <p:cNvSpPr txBox="1"/>
          <p:nvPr/>
        </p:nvSpPr>
        <p:spPr>
          <a:xfrm>
            <a:off x="504109" y="3279324"/>
            <a:ext cx="28941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Abel"/>
                <a:ea typeface="Abel"/>
                <a:cs typeface="Abel"/>
                <a:sym typeface="Abel"/>
              </a:rPr>
              <a:t>Which unmanned spacecraft performed the first flyby of Mars?</a:t>
            </a:r>
            <a:endParaRPr sz="2700" b="1">
              <a:solidFill>
                <a:srgbClr val="000000"/>
              </a:solidFill>
              <a:highlight>
                <a:srgbClr val="FFFFFF"/>
              </a:highlight>
              <a:latin typeface="Abel"/>
              <a:ea typeface="Abel"/>
              <a:cs typeface="Abel"/>
              <a:sym typeface="Abel"/>
            </a:endParaRPr>
          </a:p>
        </p:txBody>
      </p:sp>
      <p:sp>
        <p:nvSpPr>
          <p:cNvPr id="786" name="Google Shape;786;p15"/>
          <p:cNvSpPr/>
          <p:nvPr/>
        </p:nvSpPr>
        <p:spPr>
          <a:xfrm rot="-5400000">
            <a:off x="419458" y="4187425"/>
            <a:ext cx="717300" cy="10479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787" name="Google Shape;787;p15"/>
          <p:cNvSpPr txBox="1"/>
          <p:nvPr/>
        </p:nvSpPr>
        <p:spPr>
          <a:xfrm>
            <a:off x="254150" y="4556421"/>
            <a:ext cx="10479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Abel"/>
                <a:ea typeface="Abel"/>
                <a:cs typeface="Abel"/>
                <a:sym typeface="Abel"/>
              </a:rPr>
              <a:t>Mariner 4</a:t>
            </a:r>
            <a:endParaRPr b="1">
              <a:solidFill>
                <a:srgbClr val="FFFFFF"/>
              </a:solidFill>
              <a:latin typeface="Abel"/>
              <a:ea typeface="Abel"/>
              <a:cs typeface="Abel"/>
              <a:sym typeface="Abel"/>
            </a:endParaRPr>
          </a:p>
        </p:txBody>
      </p:sp>
      <p:sp>
        <p:nvSpPr>
          <p:cNvPr id="788" name="Google Shape;788;p15"/>
          <p:cNvSpPr/>
          <p:nvPr/>
        </p:nvSpPr>
        <p:spPr>
          <a:xfrm rot="-5400000">
            <a:off x="2739476" y="4187425"/>
            <a:ext cx="717300" cy="10479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789" name="Google Shape;789;p15"/>
          <p:cNvSpPr txBox="1"/>
          <p:nvPr/>
        </p:nvSpPr>
        <p:spPr>
          <a:xfrm>
            <a:off x="2574168" y="4515896"/>
            <a:ext cx="10479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Abel"/>
                <a:ea typeface="Abel"/>
                <a:cs typeface="Abel"/>
                <a:sym typeface="Abel"/>
              </a:rPr>
              <a:t>Telus 1</a:t>
            </a:r>
            <a:endParaRPr b="1">
              <a:solidFill>
                <a:srgbClr val="FFFFFF"/>
              </a:solidFill>
              <a:latin typeface="Abel"/>
              <a:ea typeface="Abel"/>
              <a:cs typeface="Abel"/>
              <a:sym typeface="Abel"/>
            </a:endParaRPr>
          </a:p>
        </p:txBody>
      </p:sp>
      <p:pic>
        <p:nvPicPr>
          <p:cNvPr id="790" name="Google Shape;790;p15"/>
          <p:cNvPicPr preferRelativeResize="0"/>
          <p:nvPr/>
        </p:nvPicPr>
        <p:blipFill>
          <a:blip r:embed="rId3">
            <a:alphaModFix/>
          </a:blip>
          <a:stretch>
            <a:fillRect/>
          </a:stretch>
        </p:blipFill>
        <p:spPr>
          <a:xfrm>
            <a:off x="1565924" y="4352531"/>
            <a:ext cx="744368" cy="636638"/>
          </a:xfrm>
          <a:prstGeom prst="rect">
            <a:avLst/>
          </a:prstGeom>
          <a:noFill/>
          <a:ln>
            <a:noFill/>
          </a:ln>
        </p:spPr>
      </p:pic>
      <p:pic>
        <p:nvPicPr>
          <p:cNvPr id="791" name="Google Shape;791;p15" descr="Honey, I shrunk the satellites! Mini-satellites are following in the footsteps of cell phones and computers. CubeSats are small but highly capable of performing a variety of space missions.  For more about our CubeSats, visit http://www.jpl.nasa.gov/cubesat/" title="Crazy Engineering: CubeSats">
            <a:hlinkClick r:id="rId4"/>
          </p:cNvPr>
          <p:cNvPicPr preferRelativeResize="0"/>
          <p:nvPr/>
        </p:nvPicPr>
        <p:blipFill>
          <a:blip r:embed="rId5">
            <a:alphaModFix/>
          </a:blip>
          <a:stretch>
            <a:fillRect/>
          </a:stretch>
        </p:blipFill>
        <p:spPr>
          <a:xfrm>
            <a:off x="439113" y="783600"/>
            <a:ext cx="3048000" cy="1714500"/>
          </a:xfrm>
          <a:prstGeom prst="rect">
            <a:avLst/>
          </a:prstGeom>
          <a:noFill/>
          <a:ln>
            <a:noFill/>
          </a:ln>
        </p:spPr>
      </p:pic>
      <p:pic>
        <p:nvPicPr>
          <p:cNvPr id="792" name="Google Shape;792;p15"/>
          <p:cNvPicPr preferRelativeResize="0"/>
          <p:nvPr/>
        </p:nvPicPr>
        <p:blipFill>
          <a:blip r:embed="rId6">
            <a:alphaModFix/>
          </a:blip>
          <a:stretch>
            <a:fillRect/>
          </a:stretch>
        </p:blipFill>
        <p:spPr>
          <a:xfrm>
            <a:off x="7841950" y="4749848"/>
            <a:ext cx="1256652" cy="283875"/>
          </a:xfrm>
          <a:prstGeom prst="rect">
            <a:avLst/>
          </a:prstGeom>
          <a:noFill/>
          <a:ln>
            <a:noFill/>
          </a:ln>
        </p:spPr>
      </p:pic>
      <p:sp>
        <p:nvSpPr>
          <p:cNvPr id="793" name="Google Shape;793;p15"/>
          <p:cNvSpPr/>
          <p:nvPr/>
        </p:nvSpPr>
        <p:spPr>
          <a:xfrm>
            <a:off x="-601574" y="783520"/>
            <a:ext cx="316510" cy="30221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15"/>
          <p:cNvGrpSpPr/>
          <p:nvPr/>
        </p:nvGrpSpPr>
        <p:grpSpPr>
          <a:xfrm>
            <a:off x="1086619" y="249283"/>
            <a:ext cx="215437" cy="351204"/>
            <a:chOff x="6730350" y="2315900"/>
            <a:chExt cx="257700" cy="420100"/>
          </a:xfrm>
        </p:grpSpPr>
        <p:sp>
          <p:nvSpPr>
            <p:cNvPr id="795" name="Google Shape;795;p15"/>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800;p15"/>
          <p:cNvGrpSpPr/>
          <p:nvPr/>
        </p:nvGrpSpPr>
        <p:grpSpPr>
          <a:xfrm>
            <a:off x="2713223" y="2893241"/>
            <a:ext cx="370599" cy="370620"/>
            <a:chOff x="570875" y="4322250"/>
            <a:chExt cx="443300" cy="443325"/>
          </a:xfrm>
        </p:grpSpPr>
        <p:sp>
          <p:nvSpPr>
            <p:cNvPr id="801" name="Google Shape;801;p15"/>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DDBCAC2-9701-22BE-C799-67DF43D8CB9E}"/>
              </a:ext>
            </a:extLst>
          </p:cNvPr>
          <p:cNvSpPr txBox="1"/>
          <p:nvPr/>
        </p:nvSpPr>
        <p:spPr>
          <a:xfrm>
            <a:off x="2691674" y="2479417"/>
            <a:ext cx="1860651" cy="184666"/>
          </a:xfrm>
          <a:prstGeom prst="rect">
            <a:avLst/>
          </a:prstGeom>
          <a:noFill/>
        </p:spPr>
        <p:txBody>
          <a:bodyPr wrap="square" rtlCol="0">
            <a:spAutoFit/>
          </a:bodyPr>
          <a:lstStyle/>
          <a:p>
            <a:r>
              <a:rPr lang="en-US" sz="600" dirty="0">
                <a:solidFill>
                  <a:schemeClr val="bg1"/>
                </a:solidFill>
              </a:rPr>
              <a:t>Source: NASA/JPL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Effect transition="in" filter="fade">
                                      <p:cBhvr>
                                        <p:cTn id="7" dur="10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33"/>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I - Satellite Case Study </a:t>
            </a:r>
            <a:endParaRPr sz="2100">
              <a:solidFill>
                <a:schemeClr val="lt1"/>
              </a:solidFill>
            </a:endParaRPr>
          </a:p>
        </p:txBody>
      </p:sp>
      <p:sp>
        <p:nvSpPr>
          <p:cNvPr id="1025" name="Google Shape;1025;p33"/>
          <p:cNvSpPr txBox="1">
            <a:spLocks noGrp="1"/>
          </p:cNvSpPr>
          <p:nvPr>
            <p:ph type="body" idx="3"/>
          </p:nvPr>
        </p:nvSpPr>
        <p:spPr>
          <a:xfrm>
            <a:off x="228600" y="772038"/>
            <a:ext cx="6108600" cy="3599400"/>
          </a:xfrm>
          <a:prstGeom prst="rect">
            <a:avLst/>
          </a:prstGeom>
          <a:noFill/>
          <a:ln>
            <a:noFill/>
          </a:ln>
        </p:spPr>
        <p:txBody>
          <a:bodyPr spcFirstLastPara="1" wrap="square" lIns="68575" tIns="34275" rIns="68575" bIns="34275" anchor="t" anchorCtr="0">
            <a:noAutofit/>
          </a:bodyPr>
          <a:lstStyle/>
          <a:p>
            <a:pPr marL="342900" lvl="0" indent="-298450" algn="l" rtl="0">
              <a:lnSpc>
                <a:spcPct val="115000"/>
              </a:lnSpc>
              <a:spcBef>
                <a:spcPts val="0"/>
              </a:spcBef>
              <a:spcAft>
                <a:spcPts val="0"/>
              </a:spcAft>
              <a:buClr>
                <a:schemeClr val="lt1"/>
              </a:buClr>
              <a:buSzPts val="2100"/>
              <a:buFont typeface="Abel"/>
              <a:buChar char="•"/>
            </a:pPr>
            <a:r>
              <a:rPr lang="en" sz="2100" b="1">
                <a:solidFill>
                  <a:schemeClr val="lt1"/>
                </a:solidFill>
                <a:latin typeface="Abel"/>
                <a:ea typeface="Abel"/>
                <a:cs typeface="Abel"/>
                <a:sym typeface="Abel"/>
              </a:rPr>
              <a:t>JWST</a:t>
            </a:r>
            <a:endParaRPr sz="2100" b="1">
              <a:solidFill>
                <a:schemeClr val="lt1"/>
              </a:solidFill>
              <a:latin typeface="Abel"/>
              <a:ea typeface="Abel"/>
              <a:cs typeface="Abel"/>
              <a:sym typeface="Abel"/>
            </a:endParaRPr>
          </a:p>
          <a:p>
            <a:pPr marL="0" lvl="0" indent="0" algn="l" rtl="0">
              <a:lnSpc>
                <a:spcPct val="115000"/>
              </a:lnSpc>
              <a:spcBef>
                <a:spcPts val="0"/>
              </a:spcBef>
              <a:spcAft>
                <a:spcPts val="0"/>
              </a:spcAft>
              <a:buNone/>
            </a:pPr>
            <a:r>
              <a:rPr lang="en" sz="1800" b="1">
                <a:solidFill>
                  <a:schemeClr val="lt1"/>
                </a:solidFill>
                <a:latin typeface="Abel"/>
                <a:ea typeface="Abel"/>
                <a:cs typeface="Abel"/>
                <a:sym typeface="Abel"/>
              </a:rPr>
              <a:t>What does this satellite observe?</a:t>
            </a:r>
            <a:r>
              <a:rPr lang="en" sz="1800">
                <a:solidFill>
                  <a:schemeClr val="lt1"/>
                </a:solidFill>
                <a:latin typeface="Abel"/>
                <a:ea typeface="Abel"/>
                <a:cs typeface="Abel"/>
                <a:sym typeface="Abel"/>
              </a:rPr>
              <a:t> The satellite uses its sensors to see light from distant galaxies and stars.</a:t>
            </a:r>
            <a:endParaRPr sz="1800">
              <a:solidFill>
                <a:schemeClr val="lt1"/>
              </a:solidFill>
              <a:latin typeface="Abel"/>
              <a:ea typeface="Abel"/>
              <a:cs typeface="Abel"/>
              <a:sym typeface="Abel"/>
            </a:endParaRPr>
          </a:p>
          <a:p>
            <a:pPr marL="685800" lvl="0" indent="0" algn="l" rtl="0">
              <a:lnSpc>
                <a:spcPct val="115000"/>
              </a:lnSpc>
              <a:spcBef>
                <a:spcPts val="0"/>
              </a:spcBef>
              <a:spcAft>
                <a:spcPts val="0"/>
              </a:spcAft>
              <a:buSzPts val="1800"/>
              <a:buNone/>
            </a:pPr>
            <a:endParaRPr sz="1800" b="1">
              <a:solidFill>
                <a:schemeClr val="lt1"/>
              </a:solidFill>
              <a:latin typeface="Abel"/>
              <a:ea typeface="Abel"/>
              <a:cs typeface="Abel"/>
              <a:sym typeface="Abel"/>
            </a:endParaRPr>
          </a:p>
          <a:p>
            <a:pPr marL="0" lvl="0" indent="0" algn="l" rtl="0">
              <a:lnSpc>
                <a:spcPct val="115000"/>
              </a:lnSpc>
              <a:spcBef>
                <a:spcPts val="0"/>
              </a:spcBef>
              <a:spcAft>
                <a:spcPts val="0"/>
              </a:spcAft>
              <a:buNone/>
            </a:pPr>
            <a:r>
              <a:rPr lang="en" sz="1800" b="1">
                <a:solidFill>
                  <a:schemeClr val="lt1"/>
                </a:solidFill>
                <a:latin typeface="Abel"/>
                <a:ea typeface="Abel"/>
                <a:cs typeface="Abel"/>
                <a:sym typeface="Abel"/>
              </a:rPr>
              <a:t>What sensors does this satellite use?</a:t>
            </a:r>
            <a:r>
              <a:rPr lang="en" sz="1800">
                <a:solidFill>
                  <a:schemeClr val="lt1"/>
                </a:solidFill>
                <a:latin typeface="Abel"/>
                <a:ea typeface="Abel"/>
                <a:cs typeface="Abel"/>
                <a:sym typeface="Abel"/>
              </a:rPr>
              <a:t> It has a near-Infrared camera, a near-IR Spectrograph, a mid-IR instrument, and a Fine Guidance Sensor/Near-IR Imager and Slitless Spectrograph.</a:t>
            </a:r>
            <a:endParaRPr sz="1800">
              <a:solidFill>
                <a:schemeClr val="lt1"/>
              </a:solidFill>
              <a:latin typeface="Abel"/>
              <a:ea typeface="Abel"/>
              <a:cs typeface="Abel"/>
              <a:sym typeface="Abel"/>
            </a:endParaRPr>
          </a:p>
          <a:p>
            <a:pPr marL="685800" lvl="0" indent="0" algn="l" rtl="0">
              <a:lnSpc>
                <a:spcPct val="115000"/>
              </a:lnSpc>
              <a:spcBef>
                <a:spcPts val="0"/>
              </a:spcBef>
              <a:spcAft>
                <a:spcPts val="0"/>
              </a:spcAft>
              <a:buSzPts val="1800"/>
              <a:buNone/>
            </a:pPr>
            <a:endParaRPr sz="1800">
              <a:solidFill>
                <a:schemeClr val="lt1"/>
              </a:solidFill>
              <a:latin typeface="Abel"/>
              <a:ea typeface="Abel"/>
              <a:cs typeface="Abel"/>
              <a:sym typeface="Abel"/>
            </a:endParaRPr>
          </a:p>
          <a:p>
            <a:pPr marL="0" lvl="0" indent="0" algn="l" rtl="0">
              <a:lnSpc>
                <a:spcPct val="115000"/>
              </a:lnSpc>
              <a:spcBef>
                <a:spcPts val="0"/>
              </a:spcBef>
              <a:spcAft>
                <a:spcPts val="0"/>
              </a:spcAft>
              <a:buNone/>
            </a:pPr>
            <a:r>
              <a:rPr lang="en" sz="1800" b="1">
                <a:solidFill>
                  <a:schemeClr val="lt1"/>
                </a:solidFill>
                <a:latin typeface="Abel"/>
                <a:ea typeface="Abel"/>
                <a:cs typeface="Abel"/>
                <a:sym typeface="Abel"/>
              </a:rPr>
              <a:t>How do these individual sensors come together to provide information to scientists that tell the entire story?</a:t>
            </a:r>
            <a:r>
              <a:rPr lang="en" sz="1800">
                <a:solidFill>
                  <a:schemeClr val="lt1"/>
                </a:solidFill>
                <a:latin typeface="Abel"/>
                <a:ea typeface="Abel"/>
                <a:cs typeface="Abel"/>
                <a:sym typeface="Abel"/>
              </a:rPr>
              <a:t> All of these sensors together are able to take in multiple types of EM radiation and provide as much data as possible about the part of space they are viewing.</a:t>
            </a:r>
            <a:endParaRPr sz="1800">
              <a:solidFill>
                <a:schemeClr val="lt1"/>
              </a:solidFill>
              <a:latin typeface="Abel"/>
              <a:ea typeface="Abel"/>
              <a:cs typeface="Abel"/>
              <a:sym typeface="Abel"/>
            </a:endParaRPr>
          </a:p>
        </p:txBody>
      </p:sp>
      <p:pic>
        <p:nvPicPr>
          <p:cNvPr id="1026" name="Google Shape;1026;p33"/>
          <p:cNvPicPr preferRelativeResize="0"/>
          <p:nvPr/>
        </p:nvPicPr>
        <p:blipFill rotWithShape="1">
          <a:blip r:embed="rId3">
            <a:alphaModFix/>
          </a:blip>
          <a:srcRect/>
          <a:stretch/>
        </p:blipFill>
        <p:spPr>
          <a:xfrm>
            <a:off x="6388277" y="824819"/>
            <a:ext cx="2603325" cy="3493857"/>
          </a:xfrm>
          <a:prstGeom prst="rect">
            <a:avLst/>
          </a:prstGeom>
          <a:noFill/>
          <a:ln w="76200" cap="flat" cmpd="sng">
            <a:solidFill>
              <a:srgbClr val="000000"/>
            </a:solidFill>
            <a:prstDash val="solid"/>
            <a:round/>
            <a:headEnd type="none" w="sm" len="sm"/>
            <a:tailEnd type="none" w="sm" len="sm"/>
          </a:ln>
        </p:spPr>
      </p:pic>
      <p:pic>
        <p:nvPicPr>
          <p:cNvPr id="1027" name="Google Shape;1027;p33"/>
          <p:cNvPicPr preferRelativeResize="0"/>
          <p:nvPr/>
        </p:nvPicPr>
        <p:blipFill>
          <a:blip r:embed="rId4">
            <a:alphaModFix/>
          </a:blip>
          <a:stretch>
            <a:fillRect/>
          </a:stretch>
        </p:blipFill>
        <p:spPr>
          <a:xfrm>
            <a:off x="7734950" y="4738748"/>
            <a:ext cx="1256652" cy="283875"/>
          </a:xfrm>
          <a:prstGeom prst="rect">
            <a:avLst/>
          </a:prstGeom>
          <a:noFill/>
          <a:ln>
            <a:noFill/>
          </a:ln>
        </p:spPr>
      </p:pic>
      <p:sp>
        <p:nvSpPr>
          <p:cNvPr id="2" name="TextBox 1">
            <a:extLst>
              <a:ext uri="{FF2B5EF4-FFF2-40B4-BE49-F238E27FC236}">
                <a16:creationId xmlns:a16="http://schemas.microsoft.com/office/drawing/2014/main" id="{72E1E26C-C9F2-3F5C-B32E-AF6B23163CC3}"/>
              </a:ext>
            </a:extLst>
          </p:cNvPr>
          <p:cNvSpPr txBox="1"/>
          <p:nvPr/>
        </p:nvSpPr>
        <p:spPr>
          <a:xfrm>
            <a:off x="7985074" y="4279105"/>
            <a:ext cx="1860651" cy="184666"/>
          </a:xfrm>
          <a:prstGeom prst="rect">
            <a:avLst/>
          </a:prstGeom>
          <a:noFill/>
        </p:spPr>
        <p:txBody>
          <a:bodyPr wrap="square" rtlCol="0">
            <a:spAutoFit/>
          </a:bodyPr>
          <a:lstStyle/>
          <a:p>
            <a:r>
              <a:rPr lang="en-US" sz="600" dirty="0">
                <a:solidFill>
                  <a:schemeClr val="bg1"/>
                </a:solidFill>
              </a:rPr>
              <a:t>Source: NASA/</a:t>
            </a:r>
            <a:r>
              <a:rPr lang="en-US" sz="600" dirty="0" err="1">
                <a:solidFill>
                  <a:schemeClr val="bg1"/>
                </a:solidFill>
              </a:rPr>
              <a:t>ChrisGunn</a:t>
            </a:r>
            <a:endParaRPr lang="en-US" sz="600"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34"/>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I - Satellite Case Study </a:t>
            </a:r>
            <a:endParaRPr sz="2100">
              <a:solidFill>
                <a:schemeClr val="lt1"/>
              </a:solidFill>
            </a:endParaRPr>
          </a:p>
        </p:txBody>
      </p:sp>
      <p:sp>
        <p:nvSpPr>
          <p:cNvPr id="1033" name="Google Shape;1033;p34"/>
          <p:cNvSpPr txBox="1">
            <a:spLocks noGrp="1"/>
          </p:cNvSpPr>
          <p:nvPr>
            <p:ph type="body" idx="3"/>
          </p:nvPr>
        </p:nvSpPr>
        <p:spPr>
          <a:xfrm>
            <a:off x="2002913" y="657225"/>
            <a:ext cx="6770100" cy="3861300"/>
          </a:xfrm>
          <a:prstGeom prst="rect">
            <a:avLst/>
          </a:prstGeom>
          <a:noFill/>
          <a:ln>
            <a:noFill/>
          </a:ln>
        </p:spPr>
        <p:txBody>
          <a:bodyPr spcFirstLastPara="1" wrap="square" lIns="68575" tIns="34275" rIns="68575" bIns="34275" anchor="t" anchorCtr="0">
            <a:noAutofit/>
          </a:bodyPr>
          <a:lstStyle/>
          <a:p>
            <a:pPr marL="342900" lvl="0" indent="-279400" algn="l" rtl="0">
              <a:lnSpc>
                <a:spcPct val="115000"/>
              </a:lnSpc>
              <a:spcBef>
                <a:spcPts val="0"/>
              </a:spcBef>
              <a:spcAft>
                <a:spcPts val="0"/>
              </a:spcAft>
              <a:buClr>
                <a:schemeClr val="lt1"/>
              </a:buClr>
              <a:buSzPts val="1800"/>
              <a:buChar char="•"/>
            </a:pPr>
            <a:r>
              <a:rPr lang="en" sz="1800" b="1">
                <a:solidFill>
                  <a:schemeClr val="lt1"/>
                </a:solidFill>
              </a:rPr>
              <a:t>ICESat-2</a:t>
            </a:r>
            <a:endParaRPr sz="1800" b="1">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What does this satellite observe? This satellite observes tree canopy heights, ocean and lake levels, and the elevation of ice sheets, glaciers, and sea ice.</a:t>
            </a:r>
            <a:endParaRPr sz="1500">
              <a:solidFill>
                <a:schemeClr val="lt1"/>
              </a:solidFill>
            </a:endParaRPr>
          </a:p>
          <a:p>
            <a:pPr marL="685800" lvl="0" indent="0" algn="l" rtl="0">
              <a:lnSpc>
                <a:spcPct val="115000"/>
              </a:lnSpc>
              <a:spcBef>
                <a:spcPts val="0"/>
              </a:spcBef>
              <a:spcAft>
                <a:spcPts val="0"/>
              </a:spcAft>
              <a:buSzPts val="1800"/>
              <a:buNone/>
            </a:pPr>
            <a:endParaRPr sz="150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What sensors does this satellite use? The ICESat-2 uses six lasers split into three pairs (six total beams to better measure the earth), blasting 10,000 laser light pulses per second. These photons return to the satellite and the information is transmitted down to NASA stations on the ground.</a:t>
            </a:r>
            <a:endParaRPr sz="1500">
              <a:solidFill>
                <a:schemeClr val="lt1"/>
              </a:solidFill>
            </a:endParaRPr>
          </a:p>
          <a:p>
            <a:pPr marL="685800" lvl="0" indent="0" algn="l" rtl="0">
              <a:lnSpc>
                <a:spcPct val="115000"/>
              </a:lnSpc>
              <a:spcBef>
                <a:spcPts val="0"/>
              </a:spcBef>
              <a:spcAft>
                <a:spcPts val="0"/>
              </a:spcAft>
              <a:buSzPts val="1800"/>
              <a:buNone/>
            </a:pPr>
            <a:endParaRPr sz="150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How do these individual sensors come together to provide information to scientists that tell the entire story? These laser light pulses can determine the height of something to within 4 millimeters, which helps them accurately predict sea level heights and rate of ice caps melting.</a:t>
            </a:r>
            <a:endParaRPr sz="1500">
              <a:solidFill>
                <a:schemeClr val="lt1"/>
              </a:solidFill>
            </a:endParaRPr>
          </a:p>
        </p:txBody>
      </p:sp>
      <p:pic>
        <p:nvPicPr>
          <p:cNvPr id="1034" name="Google Shape;1034;p34"/>
          <p:cNvPicPr preferRelativeResize="0"/>
          <p:nvPr/>
        </p:nvPicPr>
        <p:blipFill rotWithShape="1">
          <a:blip r:embed="rId3">
            <a:alphaModFix/>
          </a:blip>
          <a:srcRect/>
          <a:stretch/>
        </p:blipFill>
        <p:spPr>
          <a:xfrm>
            <a:off x="228597" y="1335066"/>
            <a:ext cx="2080238" cy="2767519"/>
          </a:xfrm>
          <a:prstGeom prst="rect">
            <a:avLst/>
          </a:prstGeom>
          <a:noFill/>
          <a:ln w="76200" cap="flat" cmpd="sng">
            <a:solidFill>
              <a:srgbClr val="000000"/>
            </a:solidFill>
            <a:prstDash val="solid"/>
            <a:round/>
            <a:headEnd type="none" w="sm" len="sm"/>
            <a:tailEnd type="none" w="sm" len="sm"/>
          </a:ln>
        </p:spPr>
      </p:pic>
      <p:pic>
        <p:nvPicPr>
          <p:cNvPr id="1035" name="Google Shape;1035;p34"/>
          <p:cNvPicPr preferRelativeResize="0"/>
          <p:nvPr/>
        </p:nvPicPr>
        <p:blipFill>
          <a:blip r:embed="rId4">
            <a:alphaModFix/>
          </a:blip>
          <a:stretch>
            <a:fillRect/>
          </a:stretch>
        </p:blipFill>
        <p:spPr>
          <a:xfrm>
            <a:off x="7734950" y="4738748"/>
            <a:ext cx="1256652" cy="283875"/>
          </a:xfrm>
          <a:prstGeom prst="rect">
            <a:avLst/>
          </a:prstGeom>
          <a:noFill/>
          <a:ln>
            <a:noFill/>
          </a:ln>
        </p:spPr>
      </p:pic>
      <p:sp>
        <p:nvSpPr>
          <p:cNvPr id="4" name="TextBox 3">
            <a:extLst>
              <a:ext uri="{FF2B5EF4-FFF2-40B4-BE49-F238E27FC236}">
                <a16:creationId xmlns:a16="http://schemas.microsoft.com/office/drawing/2014/main" id="{1019644C-682A-3DCA-E6F0-B976FF88974B}"/>
              </a:ext>
            </a:extLst>
          </p:cNvPr>
          <p:cNvSpPr txBox="1"/>
          <p:nvPr/>
        </p:nvSpPr>
        <p:spPr>
          <a:xfrm>
            <a:off x="1853998" y="4043419"/>
            <a:ext cx="624404" cy="169277"/>
          </a:xfrm>
          <a:prstGeom prst="rect">
            <a:avLst/>
          </a:prstGeom>
          <a:noFill/>
        </p:spPr>
        <p:txBody>
          <a:bodyPr wrap="square" rtlCol="0">
            <a:spAutoFit/>
          </a:bodyPr>
          <a:lstStyle/>
          <a:p>
            <a:r>
              <a:rPr lang="en-US" sz="500" dirty="0">
                <a:solidFill>
                  <a:schemeClr val="bg1"/>
                </a:solidFill>
              </a:rPr>
              <a:t>Source: NASA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35"/>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I - Satellite Case Study </a:t>
            </a:r>
            <a:endParaRPr sz="2100">
              <a:solidFill>
                <a:schemeClr val="lt1"/>
              </a:solidFill>
            </a:endParaRPr>
          </a:p>
        </p:txBody>
      </p:sp>
      <p:sp>
        <p:nvSpPr>
          <p:cNvPr id="1041" name="Google Shape;1041;p35"/>
          <p:cNvSpPr txBox="1">
            <a:spLocks noGrp="1"/>
          </p:cNvSpPr>
          <p:nvPr>
            <p:ph type="body" idx="3"/>
          </p:nvPr>
        </p:nvSpPr>
        <p:spPr>
          <a:xfrm>
            <a:off x="228600" y="611100"/>
            <a:ext cx="8544600" cy="3599400"/>
          </a:xfrm>
          <a:prstGeom prst="rect">
            <a:avLst/>
          </a:prstGeom>
          <a:noFill/>
          <a:ln>
            <a:noFill/>
          </a:ln>
        </p:spPr>
        <p:txBody>
          <a:bodyPr spcFirstLastPara="1" wrap="square" lIns="68575" tIns="34275" rIns="68575" bIns="34275" anchor="t" anchorCtr="0">
            <a:noAutofit/>
          </a:bodyPr>
          <a:lstStyle/>
          <a:p>
            <a:pPr marL="342900" lvl="0" indent="-279400" algn="l" rtl="0">
              <a:lnSpc>
                <a:spcPct val="115000"/>
              </a:lnSpc>
              <a:spcBef>
                <a:spcPts val="0"/>
              </a:spcBef>
              <a:spcAft>
                <a:spcPts val="0"/>
              </a:spcAft>
              <a:buClr>
                <a:schemeClr val="lt1"/>
              </a:buClr>
              <a:buSzPts val="1800"/>
              <a:buChar char="•"/>
            </a:pPr>
            <a:r>
              <a:rPr lang="en" sz="1800" b="1">
                <a:solidFill>
                  <a:schemeClr val="lt1"/>
                </a:solidFill>
              </a:rPr>
              <a:t>SMAP</a:t>
            </a:r>
            <a:endParaRPr sz="1800" b="1">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What does this satellite observe? This satellite monitors the topsoil of the earth’s surface to create soil moisture estimates and identify drought locations.</a:t>
            </a:r>
            <a:endParaRPr sz="1500">
              <a:solidFill>
                <a:schemeClr val="lt1"/>
              </a:solidFill>
            </a:endParaRPr>
          </a:p>
          <a:p>
            <a:pPr marL="685800" lvl="0" indent="0" algn="l" rtl="0">
              <a:lnSpc>
                <a:spcPct val="115000"/>
              </a:lnSpc>
              <a:spcBef>
                <a:spcPts val="0"/>
              </a:spcBef>
              <a:spcAft>
                <a:spcPts val="0"/>
              </a:spcAft>
              <a:buSzPts val="1800"/>
              <a:buNone/>
            </a:pPr>
            <a:endParaRPr sz="150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What sensors does this satellite use? The SMAP uses two microwave instruments. A radar and radiometer are a combination of active and passive radar which combine higher resolution and higher soil moisture accuracy. </a:t>
            </a:r>
            <a:endParaRPr sz="1500">
              <a:solidFill>
                <a:schemeClr val="lt1"/>
              </a:solidFill>
            </a:endParaRPr>
          </a:p>
          <a:p>
            <a:pPr marL="685800" lvl="0" indent="0" algn="l" rtl="0">
              <a:lnSpc>
                <a:spcPct val="115000"/>
              </a:lnSpc>
              <a:spcBef>
                <a:spcPts val="0"/>
              </a:spcBef>
              <a:spcAft>
                <a:spcPts val="0"/>
              </a:spcAft>
              <a:buSzPts val="1800"/>
              <a:buNone/>
            </a:pPr>
            <a:endParaRPr sz="150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How do these individual sensors come together to provide information to scientists that tell the entire story? They are able to map the entire globe in about 3 days and gather soil moisture estimates in approximately a 6-mile resolution.</a:t>
            </a:r>
            <a:endParaRPr sz="1500">
              <a:solidFill>
                <a:schemeClr val="lt1"/>
              </a:solidFill>
            </a:endParaRPr>
          </a:p>
        </p:txBody>
      </p:sp>
      <p:pic>
        <p:nvPicPr>
          <p:cNvPr id="1042" name="Google Shape;1042;p35"/>
          <p:cNvPicPr preferRelativeResize="0"/>
          <p:nvPr/>
        </p:nvPicPr>
        <p:blipFill rotWithShape="1">
          <a:blip r:embed="rId3">
            <a:alphaModFix/>
          </a:blip>
          <a:srcRect/>
          <a:stretch/>
        </p:blipFill>
        <p:spPr>
          <a:xfrm>
            <a:off x="2299097" y="3629025"/>
            <a:ext cx="4403612" cy="1353656"/>
          </a:xfrm>
          <a:prstGeom prst="rect">
            <a:avLst/>
          </a:prstGeom>
          <a:noFill/>
          <a:ln w="76200" cap="flat" cmpd="sng">
            <a:solidFill>
              <a:srgbClr val="000000"/>
            </a:solidFill>
            <a:prstDash val="solid"/>
            <a:round/>
            <a:headEnd type="none" w="sm" len="sm"/>
            <a:tailEnd type="none" w="sm" len="sm"/>
          </a:ln>
        </p:spPr>
      </p:pic>
      <p:pic>
        <p:nvPicPr>
          <p:cNvPr id="1043" name="Google Shape;1043;p35"/>
          <p:cNvPicPr preferRelativeResize="0"/>
          <p:nvPr/>
        </p:nvPicPr>
        <p:blipFill>
          <a:blip r:embed="rId4">
            <a:alphaModFix/>
          </a:blip>
          <a:stretch>
            <a:fillRect/>
          </a:stretch>
        </p:blipFill>
        <p:spPr>
          <a:xfrm>
            <a:off x="7734950" y="4662548"/>
            <a:ext cx="1256652" cy="283875"/>
          </a:xfrm>
          <a:prstGeom prst="rect">
            <a:avLst/>
          </a:prstGeom>
          <a:noFill/>
          <a:ln>
            <a:noFill/>
          </a:ln>
        </p:spPr>
      </p:pic>
      <p:sp>
        <p:nvSpPr>
          <p:cNvPr id="2" name="TextBox 1">
            <a:extLst>
              <a:ext uri="{FF2B5EF4-FFF2-40B4-BE49-F238E27FC236}">
                <a16:creationId xmlns:a16="http://schemas.microsoft.com/office/drawing/2014/main" id="{86A433B5-1F57-C158-BDDF-357D6104BFED}"/>
              </a:ext>
            </a:extLst>
          </p:cNvPr>
          <p:cNvSpPr txBox="1"/>
          <p:nvPr/>
        </p:nvSpPr>
        <p:spPr>
          <a:xfrm>
            <a:off x="6175191" y="4946423"/>
            <a:ext cx="624404" cy="169277"/>
          </a:xfrm>
          <a:prstGeom prst="rect">
            <a:avLst/>
          </a:prstGeom>
          <a:noFill/>
        </p:spPr>
        <p:txBody>
          <a:bodyPr wrap="square" rtlCol="0">
            <a:spAutoFit/>
          </a:bodyPr>
          <a:lstStyle/>
          <a:p>
            <a:r>
              <a:rPr lang="en-US" sz="500" dirty="0">
                <a:solidFill>
                  <a:schemeClr val="bg1"/>
                </a:solidFill>
              </a:rPr>
              <a:t>Source: NASA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36"/>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I - Satellite Case Study </a:t>
            </a:r>
            <a:endParaRPr sz="2100">
              <a:solidFill>
                <a:schemeClr val="lt1"/>
              </a:solidFill>
            </a:endParaRPr>
          </a:p>
        </p:txBody>
      </p:sp>
      <p:sp>
        <p:nvSpPr>
          <p:cNvPr id="1049" name="Google Shape;1049;p36"/>
          <p:cNvSpPr txBox="1">
            <a:spLocks noGrp="1"/>
          </p:cNvSpPr>
          <p:nvPr>
            <p:ph type="body" idx="3"/>
          </p:nvPr>
        </p:nvSpPr>
        <p:spPr>
          <a:xfrm>
            <a:off x="228600" y="919163"/>
            <a:ext cx="5395200" cy="3599400"/>
          </a:xfrm>
          <a:prstGeom prst="rect">
            <a:avLst/>
          </a:prstGeom>
          <a:noFill/>
          <a:ln>
            <a:noFill/>
          </a:ln>
        </p:spPr>
        <p:txBody>
          <a:bodyPr spcFirstLastPara="1" wrap="square" lIns="68575" tIns="34275" rIns="68575" bIns="34275" anchor="t" anchorCtr="0">
            <a:noAutofit/>
          </a:bodyPr>
          <a:lstStyle/>
          <a:p>
            <a:pPr marL="342900" lvl="0" indent="-279400" algn="l" rtl="0">
              <a:lnSpc>
                <a:spcPct val="115000"/>
              </a:lnSpc>
              <a:spcBef>
                <a:spcPts val="0"/>
              </a:spcBef>
              <a:spcAft>
                <a:spcPts val="0"/>
              </a:spcAft>
              <a:buClr>
                <a:schemeClr val="lt1"/>
              </a:buClr>
              <a:buSzPts val="1800"/>
              <a:buChar char="•"/>
            </a:pPr>
            <a:r>
              <a:rPr lang="en" sz="1800" b="1">
                <a:solidFill>
                  <a:schemeClr val="lt1"/>
                </a:solidFill>
              </a:rPr>
              <a:t>MarCO</a:t>
            </a:r>
            <a:endParaRPr sz="1800" b="1">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What does this satellite observe? These CubeSats observe the surface of the planet Mars.</a:t>
            </a:r>
            <a:endParaRPr sz="1500">
              <a:solidFill>
                <a:schemeClr val="lt1"/>
              </a:solidFill>
            </a:endParaRPr>
          </a:p>
          <a:p>
            <a:pPr marL="685800" lvl="0" indent="0" algn="l" rtl="0">
              <a:lnSpc>
                <a:spcPct val="115000"/>
              </a:lnSpc>
              <a:spcBef>
                <a:spcPts val="0"/>
              </a:spcBef>
              <a:spcAft>
                <a:spcPts val="0"/>
              </a:spcAft>
              <a:buSzPts val="1800"/>
              <a:buNone/>
            </a:pPr>
            <a:endParaRPr sz="150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What sensors does this satellite use? They utilize cameras, communication equipment, and navigational equipment. </a:t>
            </a:r>
            <a:endParaRPr sz="1500">
              <a:solidFill>
                <a:schemeClr val="lt1"/>
              </a:solidFill>
            </a:endParaRPr>
          </a:p>
          <a:p>
            <a:pPr marL="685800" lvl="0" indent="0" algn="l" rtl="0">
              <a:lnSpc>
                <a:spcPct val="115000"/>
              </a:lnSpc>
              <a:spcBef>
                <a:spcPts val="0"/>
              </a:spcBef>
              <a:spcAft>
                <a:spcPts val="0"/>
              </a:spcAft>
              <a:buSzPts val="1800"/>
              <a:buNone/>
            </a:pPr>
            <a:endParaRPr sz="150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How do these individual sensors come together to provide information to scientists that tell the entire story? These two systems were able to work together to gain information about the landing location and status of another, larger project called InSight.</a:t>
            </a:r>
            <a:endParaRPr sz="1500">
              <a:solidFill>
                <a:schemeClr val="lt1"/>
              </a:solidFill>
            </a:endParaRPr>
          </a:p>
        </p:txBody>
      </p:sp>
      <p:pic>
        <p:nvPicPr>
          <p:cNvPr id="1050" name="Google Shape;1050;p36"/>
          <p:cNvPicPr preferRelativeResize="0"/>
          <p:nvPr/>
        </p:nvPicPr>
        <p:blipFill rotWithShape="1">
          <a:blip r:embed="rId3">
            <a:alphaModFix/>
          </a:blip>
          <a:srcRect l="20453" t="11883" r="31868" b="6948"/>
          <a:stretch/>
        </p:blipFill>
        <p:spPr>
          <a:xfrm>
            <a:off x="5683369" y="1135060"/>
            <a:ext cx="3307517" cy="3167532"/>
          </a:xfrm>
          <a:prstGeom prst="rect">
            <a:avLst/>
          </a:prstGeom>
          <a:noFill/>
          <a:ln w="76200" cap="flat" cmpd="sng">
            <a:solidFill>
              <a:srgbClr val="000000"/>
            </a:solidFill>
            <a:prstDash val="solid"/>
            <a:round/>
            <a:headEnd type="none" w="sm" len="sm"/>
            <a:tailEnd type="none" w="sm" len="sm"/>
          </a:ln>
        </p:spPr>
      </p:pic>
      <p:pic>
        <p:nvPicPr>
          <p:cNvPr id="1051" name="Google Shape;1051;p36"/>
          <p:cNvPicPr preferRelativeResize="0"/>
          <p:nvPr/>
        </p:nvPicPr>
        <p:blipFill>
          <a:blip r:embed="rId4">
            <a:alphaModFix/>
          </a:blip>
          <a:stretch>
            <a:fillRect/>
          </a:stretch>
        </p:blipFill>
        <p:spPr>
          <a:xfrm>
            <a:off x="7734950" y="4662548"/>
            <a:ext cx="1256652" cy="283875"/>
          </a:xfrm>
          <a:prstGeom prst="rect">
            <a:avLst/>
          </a:prstGeom>
          <a:noFill/>
          <a:ln>
            <a:noFill/>
          </a:ln>
        </p:spPr>
      </p:pic>
      <p:sp>
        <p:nvSpPr>
          <p:cNvPr id="3" name="TextBox 2">
            <a:extLst>
              <a:ext uri="{FF2B5EF4-FFF2-40B4-BE49-F238E27FC236}">
                <a16:creationId xmlns:a16="http://schemas.microsoft.com/office/drawing/2014/main" id="{4AC43FDC-A44E-D96C-E103-6B5DAF54B05D}"/>
              </a:ext>
            </a:extLst>
          </p:cNvPr>
          <p:cNvSpPr txBox="1"/>
          <p:nvPr/>
        </p:nvSpPr>
        <p:spPr>
          <a:xfrm>
            <a:off x="7879515" y="4227589"/>
            <a:ext cx="1286692" cy="184666"/>
          </a:xfrm>
          <a:prstGeom prst="rect">
            <a:avLst/>
          </a:prstGeom>
          <a:noFill/>
        </p:spPr>
        <p:txBody>
          <a:bodyPr wrap="square">
            <a:spAutoFit/>
          </a:bodyPr>
          <a:lstStyle/>
          <a:p>
            <a:pPr algn="l"/>
            <a:r>
              <a:rPr lang="en-US" sz="600" b="0" i="0" dirty="0">
                <a:solidFill>
                  <a:schemeClr val="bg1"/>
                </a:solidFill>
                <a:effectLst/>
                <a:latin typeface="Public Sans Web"/>
              </a:rPr>
              <a:t>Source: NASA/JPL-Caltech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37"/>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I - Satellite Case Study </a:t>
            </a:r>
            <a:endParaRPr sz="2100">
              <a:solidFill>
                <a:schemeClr val="lt1"/>
              </a:solidFill>
            </a:endParaRPr>
          </a:p>
        </p:txBody>
      </p:sp>
      <p:sp>
        <p:nvSpPr>
          <p:cNvPr id="1057" name="Google Shape;1057;p37"/>
          <p:cNvSpPr txBox="1">
            <a:spLocks noGrp="1"/>
          </p:cNvSpPr>
          <p:nvPr>
            <p:ph type="body" idx="3"/>
          </p:nvPr>
        </p:nvSpPr>
        <p:spPr>
          <a:xfrm>
            <a:off x="3081919" y="919163"/>
            <a:ext cx="5691300" cy="3599400"/>
          </a:xfrm>
          <a:prstGeom prst="rect">
            <a:avLst/>
          </a:prstGeom>
          <a:noFill/>
          <a:ln>
            <a:noFill/>
          </a:ln>
        </p:spPr>
        <p:txBody>
          <a:bodyPr spcFirstLastPara="1" wrap="square" lIns="68575" tIns="34275" rIns="68575" bIns="34275" anchor="t" anchorCtr="0">
            <a:noAutofit/>
          </a:bodyPr>
          <a:lstStyle/>
          <a:p>
            <a:pPr marL="342900" lvl="0" indent="-279400" algn="l" rtl="0">
              <a:lnSpc>
                <a:spcPct val="115000"/>
              </a:lnSpc>
              <a:spcBef>
                <a:spcPts val="0"/>
              </a:spcBef>
              <a:spcAft>
                <a:spcPts val="0"/>
              </a:spcAft>
              <a:buClr>
                <a:schemeClr val="lt1"/>
              </a:buClr>
              <a:buSzPts val="1800"/>
              <a:buChar char="•"/>
            </a:pPr>
            <a:r>
              <a:rPr lang="en" sz="1800" b="1">
                <a:solidFill>
                  <a:schemeClr val="lt1"/>
                </a:solidFill>
              </a:rPr>
              <a:t>ELaNa</a:t>
            </a:r>
            <a:endParaRPr sz="1800" b="1">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What does this satellite observe? ELaNa 36 is designed to observe forest regrowth in the Gatlinburg, Tennessee area from orbit. </a:t>
            </a:r>
            <a:endParaRPr sz="1500">
              <a:solidFill>
                <a:schemeClr val="lt1"/>
              </a:solidFill>
            </a:endParaRPr>
          </a:p>
          <a:p>
            <a:pPr marL="685800" lvl="0" indent="0" algn="l" rtl="0">
              <a:lnSpc>
                <a:spcPct val="115000"/>
              </a:lnSpc>
              <a:spcBef>
                <a:spcPts val="0"/>
              </a:spcBef>
              <a:spcAft>
                <a:spcPts val="0"/>
              </a:spcAft>
              <a:buSzPts val="1800"/>
              <a:buNone/>
            </a:pPr>
            <a:endParaRPr sz="150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What sensors does this satellite use? The CubeSat uses a variety of cameras, a flight navigation computer, and a VHF/UHF radio for communication with the ground.</a:t>
            </a:r>
            <a:endParaRPr sz="1500">
              <a:solidFill>
                <a:schemeClr val="lt1"/>
              </a:solidFill>
            </a:endParaRPr>
          </a:p>
          <a:p>
            <a:pPr marL="685800" lvl="0" indent="0" algn="l" rtl="0">
              <a:lnSpc>
                <a:spcPct val="115000"/>
              </a:lnSpc>
              <a:spcBef>
                <a:spcPts val="0"/>
              </a:spcBef>
              <a:spcAft>
                <a:spcPts val="0"/>
              </a:spcAft>
              <a:buSzPts val="1800"/>
              <a:buNone/>
            </a:pPr>
            <a:endParaRPr sz="150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a:solidFill>
                  <a:schemeClr val="lt1"/>
                </a:solidFill>
              </a:rPr>
              <a:t>How do these individual sensors come together to provide information to scientists that tell the entire story? Once it takes photos from orbit, it sends them back to students via the radio. It can also be remotely controlled from the ground through the use of the radio.</a:t>
            </a:r>
            <a:endParaRPr sz="1500">
              <a:solidFill>
                <a:schemeClr val="lt1"/>
              </a:solidFill>
            </a:endParaRPr>
          </a:p>
        </p:txBody>
      </p:sp>
      <p:pic>
        <p:nvPicPr>
          <p:cNvPr id="1058" name="Google Shape;1058;p37"/>
          <p:cNvPicPr preferRelativeResize="0"/>
          <p:nvPr/>
        </p:nvPicPr>
        <p:blipFill rotWithShape="1">
          <a:blip r:embed="rId3">
            <a:alphaModFix/>
          </a:blip>
          <a:srcRect/>
          <a:stretch/>
        </p:blipFill>
        <p:spPr>
          <a:xfrm>
            <a:off x="228600" y="728675"/>
            <a:ext cx="3071813" cy="4129088"/>
          </a:xfrm>
          <a:prstGeom prst="rect">
            <a:avLst/>
          </a:prstGeom>
          <a:noFill/>
          <a:ln w="76200" cap="flat" cmpd="sng">
            <a:solidFill>
              <a:srgbClr val="000000"/>
            </a:solidFill>
            <a:prstDash val="solid"/>
            <a:round/>
            <a:headEnd type="none" w="sm" len="sm"/>
            <a:tailEnd type="none" w="sm" len="sm"/>
          </a:ln>
        </p:spPr>
      </p:pic>
      <p:pic>
        <p:nvPicPr>
          <p:cNvPr id="1059" name="Google Shape;1059;p37"/>
          <p:cNvPicPr preferRelativeResize="0"/>
          <p:nvPr/>
        </p:nvPicPr>
        <p:blipFill>
          <a:blip r:embed="rId4">
            <a:alphaModFix/>
          </a:blip>
          <a:stretch>
            <a:fillRect/>
          </a:stretch>
        </p:blipFill>
        <p:spPr>
          <a:xfrm>
            <a:off x="7734950" y="4662548"/>
            <a:ext cx="1256652" cy="283875"/>
          </a:xfrm>
          <a:prstGeom prst="rect">
            <a:avLst/>
          </a:prstGeom>
          <a:noFill/>
          <a:ln>
            <a:noFill/>
          </a:ln>
        </p:spPr>
      </p:pic>
      <p:sp>
        <p:nvSpPr>
          <p:cNvPr id="2" name="TextBox 1">
            <a:extLst>
              <a:ext uri="{FF2B5EF4-FFF2-40B4-BE49-F238E27FC236}">
                <a16:creationId xmlns:a16="http://schemas.microsoft.com/office/drawing/2014/main" id="{194D91E5-ADC8-4394-68C5-29C7937B120F}"/>
              </a:ext>
            </a:extLst>
          </p:cNvPr>
          <p:cNvSpPr txBox="1"/>
          <p:nvPr/>
        </p:nvSpPr>
        <p:spPr>
          <a:xfrm>
            <a:off x="2716146" y="4810037"/>
            <a:ext cx="624404" cy="169277"/>
          </a:xfrm>
          <a:prstGeom prst="rect">
            <a:avLst/>
          </a:prstGeom>
          <a:noFill/>
        </p:spPr>
        <p:txBody>
          <a:bodyPr wrap="square" rtlCol="0">
            <a:spAutoFit/>
          </a:bodyPr>
          <a:lstStyle/>
          <a:p>
            <a:r>
              <a:rPr lang="en-US" sz="500" dirty="0">
                <a:solidFill>
                  <a:schemeClr val="bg1"/>
                </a:solidFill>
              </a:rPr>
              <a:t>Source: NASA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38"/>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I - Satellite Case Study </a:t>
            </a:r>
            <a:endParaRPr sz="2100">
              <a:solidFill>
                <a:schemeClr val="lt1"/>
              </a:solidFill>
            </a:endParaRPr>
          </a:p>
        </p:txBody>
      </p:sp>
      <p:sp>
        <p:nvSpPr>
          <p:cNvPr id="1065" name="Google Shape;1065;p38"/>
          <p:cNvSpPr txBox="1">
            <a:spLocks noGrp="1"/>
          </p:cNvSpPr>
          <p:nvPr>
            <p:ph type="body" idx="3"/>
          </p:nvPr>
        </p:nvSpPr>
        <p:spPr>
          <a:xfrm>
            <a:off x="205199" y="458400"/>
            <a:ext cx="8531239" cy="3599400"/>
          </a:xfrm>
          <a:prstGeom prst="rect">
            <a:avLst/>
          </a:prstGeom>
          <a:noFill/>
          <a:ln>
            <a:noFill/>
          </a:ln>
        </p:spPr>
        <p:txBody>
          <a:bodyPr spcFirstLastPara="1" wrap="square" lIns="68575" tIns="34275" rIns="68575" bIns="34275" anchor="t" anchorCtr="0">
            <a:noAutofit/>
          </a:bodyPr>
          <a:lstStyle/>
          <a:p>
            <a:pPr marL="342900" lvl="0" indent="-279400" algn="l" rtl="0">
              <a:lnSpc>
                <a:spcPct val="115000"/>
              </a:lnSpc>
              <a:spcBef>
                <a:spcPts val="0"/>
              </a:spcBef>
              <a:spcAft>
                <a:spcPts val="0"/>
              </a:spcAft>
              <a:buClr>
                <a:schemeClr val="lt1"/>
              </a:buClr>
              <a:buSzPts val="1800"/>
              <a:buChar char="•"/>
            </a:pPr>
            <a:r>
              <a:rPr lang="en" sz="1800" b="1" dirty="0">
                <a:solidFill>
                  <a:schemeClr val="lt1"/>
                </a:solidFill>
              </a:rPr>
              <a:t>DART</a:t>
            </a:r>
            <a:endParaRPr sz="1800" b="1" dirty="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dirty="0">
                <a:solidFill>
                  <a:schemeClr val="lt1"/>
                </a:solidFill>
              </a:rPr>
              <a:t>What does this satellite observe? This satellite was designed to record the results of a small spacecraft slamming its mass directly into an asteroid to determine if the impact will sufficiently redirect the course of the asteroid.</a:t>
            </a:r>
            <a:endParaRPr sz="1500" dirty="0">
              <a:solidFill>
                <a:schemeClr val="lt1"/>
              </a:solidFill>
            </a:endParaRPr>
          </a:p>
          <a:p>
            <a:pPr marL="685800" lvl="0" indent="0" algn="l" rtl="0">
              <a:lnSpc>
                <a:spcPct val="115000"/>
              </a:lnSpc>
              <a:spcBef>
                <a:spcPts val="0"/>
              </a:spcBef>
              <a:spcAft>
                <a:spcPts val="0"/>
              </a:spcAft>
              <a:buSzPts val="1800"/>
              <a:buNone/>
            </a:pPr>
            <a:endParaRPr sz="1500" dirty="0">
              <a:solidFill>
                <a:schemeClr val="lt1"/>
              </a:solidFill>
            </a:endParaRPr>
          </a:p>
          <a:p>
            <a:pPr marL="685800" lvl="1" indent="-260350" algn="l" rtl="0">
              <a:lnSpc>
                <a:spcPct val="115000"/>
              </a:lnSpc>
              <a:spcBef>
                <a:spcPts val="0"/>
              </a:spcBef>
              <a:spcAft>
                <a:spcPts val="0"/>
              </a:spcAft>
              <a:buClr>
                <a:schemeClr val="lt1"/>
              </a:buClr>
              <a:buSzPts val="1500"/>
              <a:buChar char="–"/>
            </a:pPr>
            <a:r>
              <a:rPr lang="en" sz="1500" dirty="0">
                <a:solidFill>
                  <a:schemeClr val="lt1"/>
                </a:solidFill>
              </a:rPr>
              <a:t>What sensors does this satellite use? The CubeSat companion for the DART program uses two optical cameras.</a:t>
            </a:r>
            <a:endParaRPr sz="1500" dirty="0">
              <a:solidFill>
                <a:schemeClr val="lt1"/>
              </a:solidFill>
            </a:endParaRPr>
          </a:p>
        </p:txBody>
      </p:sp>
      <p:pic>
        <p:nvPicPr>
          <p:cNvPr id="1066" name="Google Shape;1066;p38"/>
          <p:cNvPicPr preferRelativeResize="0"/>
          <p:nvPr/>
        </p:nvPicPr>
        <p:blipFill rotWithShape="1">
          <a:blip r:embed="rId3">
            <a:alphaModFix/>
          </a:blip>
          <a:srcRect/>
          <a:stretch/>
        </p:blipFill>
        <p:spPr>
          <a:xfrm>
            <a:off x="5898291" y="3022594"/>
            <a:ext cx="3040510" cy="1662506"/>
          </a:xfrm>
          <a:prstGeom prst="rect">
            <a:avLst/>
          </a:prstGeom>
          <a:noFill/>
          <a:ln w="76200" cap="flat" cmpd="sng">
            <a:solidFill>
              <a:srgbClr val="000000"/>
            </a:solidFill>
            <a:prstDash val="solid"/>
            <a:round/>
            <a:headEnd type="none" w="sm" len="sm"/>
            <a:tailEnd type="none" w="sm" len="sm"/>
          </a:ln>
        </p:spPr>
      </p:pic>
      <p:pic>
        <p:nvPicPr>
          <p:cNvPr id="1067" name="Google Shape;1067;p38"/>
          <p:cNvPicPr preferRelativeResize="0"/>
          <p:nvPr/>
        </p:nvPicPr>
        <p:blipFill>
          <a:blip r:embed="rId4">
            <a:alphaModFix/>
          </a:blip>
          <a:stretch>
            <a:fillRect/>
          </a:stretch>
        </p:blipFill>
        <p:spPr>
          <a:xfrm>
            <a:off x="7705550" y="152810"/>
            <a:ext cx="1256652" cy="283875"/>
          </a:xfrm>
          <a:prstGeom prst="rect">
            <a:avLst/>
          </a:prstGeom>
          <a:noFill/>
          <a:ln>
            <a:noFill/>
          </a:ln>
        </p:spPr>
      </p:pic>
      <p:sp>
        <p:nvSpPr>
          <p:cNvPr id="3" name="TextBox 2">
            <a:extLst>
              <a:ext uri="{FF2B5EF4-FFF2-40B4-BE49-F238E27FC236}">
                <a16:creationId xmlns:a16="http://schemas.microsoft.com/office/drawing/2014/main" id="{8263D2DD-B16A-48A0-56FE-DFA8CB6F6D3C}"/>
              </a:ext>
            </a:extLst>
          </p:cNvPr>
          <p:cNvSpPr txBox="1"/>
          <p:nvPr/>
        </p:nvSpPr>
        <p:spPr>
          <a:xfrm>
            <a:off x="7030724" y="4645877"/>
            <a:ext cx="2284694" cy="200055"/>
          </a:xfrm>
          <a:prstGeom prst="rect">
            <a:avLst/>
          </a:prstGeom>
          <a:noFill/>
        </p:spPr>
        <p:txBody>
          <a:bodyPr wrap="square">
            <a:spAutoFit/>
          </a:bodyPr>
          <a:lstStyle/>
          <a:p>
            <a:r>
              <a:rPr lang="en-US" sz="700" b="0" i="0" dirty="0">
                <a:solidFill>
                  <a:schemeClr val="bg1"/>
                </a:solidFill>
                <a:effectLst/>
                <a:latin typeface="Metropolis"/>
              </a:rPr>
              <a:t>Credit: NASA/Johns Hopkins APL/Steve Gribben</a:t>
            </a:r>
            <a:endParaRPr lang="en-US" sz="700" dirty="0">
              <a:solidFill>
                <a:schemeClr val="bg1"/>
              </a:solidFill>
            </a:endParaRPr>
          </a:p>
        </p:txBody>
      </p:sp>
      <p:sp>
        <p:nvSpPr>
          <p:cNvPr id="5" name="TextBox 4">
            <a:extLst>
              <a:ext uri="{FF2B5EF4-FFF2-40B4-BE49-F238E27FC236}">
                <a16:creationId xmlns:a16="http://schemas.microsoft.com/office/drawing/2014/main" id="{5EDF530E-92DA-EB99-F5D1-F8801C7A2397}"/>
              </a:ext>
            </a:extLst>
          </p:cNvPr>
          <p:cNvSpPr txBox="1"/>
          <p:nvPr/>
        </p:nvSpPr>
        <p:spPr>
          <a:xfrm>
            <a:off x="181798" y="2571750"/>
            <a:ext cx="5922152" cy="1662506"/>
          </a:xfrm>
          <a:prstGeom prst="rect">
            <a:avLst/>
          </a:prstGeom>
          <a:noFill/>
        </p:spPr>
        <p:txBody>
          <a:bodyPr wrap="square">
            <a:spAutoFit/>
          </a:bodyPr>
          <a:lstStyle/>
          <a:p>
            <a:pPr marL="685800" lvl="1" indent="-260350" algn="l" rtl="0">
              <a:lnSpc>
                <a:spcPct val="115000"/>
              </a:lnSpc>
              <a:spcBef>
                <a:spcPts val="0"/>
              </a:spcBef>
              <a:spcAft>
                <a:spcPts val="0"/>
              </a:spcAft>
              <a:buClr>
                <a:schemeClr val="lt1"/>
              </a:buClr>
              <a:buSzPts val="1500"/>
              <a:buChar char="–"/>
            </a:pPr>
            <a:r>
              <a:rPr lang="en-US" sz="1500" i="1" dirty="0">
                <a:solidFill>
                  <a:schemeClr val="lt1"/>
                </a:solidFill>
              </a:rPr>
              <a:t>How do these individual sensors come together to provide information to scientists that tell the entire story? The information recorded by the optical cameras can be sent back to scientists on the ground, who will be able to determine whether or not ramming the asteroid with the spacecraft achieved the expected result.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39"/>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3700">
                <a:solidFill>
                  <a:schemeClr val="lt1"/>
                </a:solidFill>
                <a:latin typeface="Abel"/>
                <a:ea typeface="Abel"/>
                <a:cs typeface="Abel"/>
                <a:sym typeface="Abel"/>
              </a:rPr>
              <a:t>Day 3 Wrap-up:</a:t>
            </a:r>
            <a:endParaRPr sz="3700">
              <a:solidFill>
                <a:schemeClr val="lt1"/>
              </a:solidFill>
              <a:latin typeface="Abel"/>
              <a:ea typeface="Abel"/>
              <a:cs typeface="Abel"/>
              <a:sym typeface="Abel"/>
            </a:endParaRPr>
          </a:p>
        </p:txBody>
      </p:sp>
      <p:sp>
        <p:nvSpPr>
          <p:cNvPr id="1073" name="Google Shape;1073;p39"/>
          <p:cNvSpPr txBox="1">
            <a:spLocks noGrp="1"/>
          </p:cNvSpPr>
          <p:nvPr>
            <p:ph type="body" idx="3"/>
          </p:nvPr>
        </p:nvSpPr>
        <p:spPr>
          <a:xfrm>
            <a:off x="228600" y="919167"/>
            <a:ext cx="8544600" cy="1155300"/>
          </a:xfrm>
          <a:prstGeom prst="rect">
            <a:avLst/>
          </a:prstGeom>
          <a:noFill/>
          <a:ln>
            <a:noFill/>
          </a:ln>
        </p:spPr>
        <p:txBody>
          <a:bodyPr spcFirstLastPara="1" wrap="square" lIns="68575" tIns="34275" rIns="68575" bIns="34275" anchor="t" anchorCtr="0">
            <a:noAutofit/>
          </a:bodyPr>
          <a:lstStyle/>
          <a:p>
            <a:pPr marL="342900" lvl="0" indent="-317500" algn="l" rtl="0">
              <a:lnSpc>
                <a:spcPct val="115000"/>
              </a:lnSpc>
              <a:spcBef>
                <a:spcPts val="0"/>
              </a:spcBef>
              <a:spcAft>
                <a:spcPts val="0"/>
              </a:spcAft>
              <a:buClr>
                <a:schemeClr val="lt1"/>
              </a:buClr>
              <a:buSzPts val="2400"/>
              <a:buFont typeface="Abel"/>
              <a:buChar char="•"/>
            </a:pPr>
            <a:r>
              <a:rPr lang="en" sz="2400" b="1">
                <a:solidFill>
                  <a:schemeClr val="lt1"/>
                </a:solidFill>
                <a:latin typeface="Abel"/>
                <a:ea typeface="Abel"/>
                <a:cs typeface="Abel"/>
                <a:sym typeface="Abel"/>
              </a:rPr>
              <a:t>How do these case studies relate to the transmission process activity? </a:t>
            </a:r>
            <a:endParaRPr sz="2400" b="1">
              <a:solidFill>
                <a:schemeClr val="lt1"/>
              </a:solidFill>
              <a:latin typeface="Abel"/>
              <a:ea typeface="Abel"/>
              <a:cs typeface="Abel"/>
              <a:sym typeface="Abel"/>
            </a:endParaRPr>
          </a:p>
          <a:p>
            <a:pPr marL="342900" lvl="0" indent="0" algn="l" rtl="0">
              <a:lnSpc>
                <a:spcPct val="115000"/>
              </a:lnSpc>
              <a:spcBef>
                <a:spcPts val="0"/>
              </a:spcBef>
              <a:spcAft>
                <a:spcPts val="0"/>
              </a:spcAft>
              <a:buNone/>
            </a:pPr>
            <a:endParaRPr sz="2400" b="1">
              <a:solidFill>
                <a:schemeClr val="lt1"/>
              </a:solidFill>
              <a:latin typeface="Abel"/>
              <a:ea typeface="Abel"/>
              <a:cs typeface="Abel"/>
              <a:sym typeface="Abel"/>
            </a:endParaRPr>
          </a:p>
          <a:p>
            <a:pPr marL="0" lvl="0" indent="0" algn="l" rtl="0">
              <a:lnSpc>
                <a:spcPct val="115000"/>
              </a:lnSpc>
              <a:spcBef>
                <a:spcPts val="0"/>
              </a:spcBef>
              <a:spcAft>
                <a:spcPts val="0"/>
              </a:spcAft>
              <a:buSzPts val="1800"/>
              <a:buNone/>
            </a:pPr>
            <a:endParaRPr sz="2400" b="1">
              <a:solidFill>
                <a:schemeClr val="lt1"/>
              </a:solidFill>
              <a:latin typeface="Abel"/>
              <a:ea typeface="Abel"/>
              <a:cs typeface="Abel"/>
              <a:sym typeface="Abel"/>
            </a:endParaRPr>
          </a:p>
        </p:txBody>
      </p:sp>
      <p:pic>
        <p:nvPicPr>
          <p:cNvPr id="1074" name="Google Shape;1074;p39"/>
          <p:cNvPicPr preferRelativeResize="0"/>
          <p:nvPr/>
        </p:nvPicPr>
        <p:blipFill>
          <a:blip r:embed="rId3">
            <a:alphaModFix/>
          </a:blip>
          <a:stretch>
            <a:fillRect/>
          </a:stretch>
        </p:blipFill>
        <p:spPr>
          <a:xfrm>
            <a:off x="7734950" y="4662548"/>
            <a:ext cx="1256652" cy="283875"/>
          </a:xfrm>
          <a:prstGeom prst="rect">
            <a:avLst/>
          </a:prstGeom>
          <a:noFill/>
          <a:ln>
            <a:noFill/>
          </a:ln>
        </p:spPr>
      </p:pic>
      <p:sp>
        <p:nvSpPr>
          <p:cNvPr id="1075" name="Google Shape;1075;p39"/>
          <p:cNvSpPr/>
          <p:nvPr/>
        </p:nvSpPr>
        <p:spPr>
          <a:xfrm>
            <a:off x="1520325" y="2173900"/>
            <a:ext cx="6521700" cy="2259300"/>
          </a:xfrm>
          <a:prstGeom prst="roundRect">
            <a:avLst>
              <a:gd name="adj" fmla="val 16667"/>
            </a:avLst>
          </a:prstGeom>
          <a:solidFill>
            <a:schemeClr val="accent4"/>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076" name="Google Shape;1076;p39"/>
          <p:cNvSpPr txBox="1"/>
          <p:nvPr/>
        </p:nvSpPr>
        <p:spPr>
          <a:xfrm>
            <a:off x="1236150" y="2202300"/>
            <a:ext cx="7019100" cy="1392600"/>
          </a:xfrm>
          <a:prstGeom prst="rect">
            <a:avLst/>
          </a:prstGeom>
          <a:noFill/>
          <a:ln>
            <a:noFill/>
          </a:ln>
        </p:spPr>
        <p:txBody>
          <a:bodyPr spcFirstLastPara="1" wrap="square" lIns="91425" tIns="91425" rIns="91425" bIns="91425" anchor="t" anchorCtr="0">
            <a:noAutofit/>
          </a:bodyPr>
          <a:lstStyle/>
          <a:p>
            <a:pPr marL="342900" lvl="0" indent="0" algn="l" rtl="0">
              <a:lnSpc>
                <a:spcPct val="115000"/>
              </a:lnSpc>
              <a:spcBef>
                <a:spcPts val="0"/>
              </a:spcBef>
              <a:spcAft>
                <a:spcPts val="0"/>
              </a:spcAft>
              <a:buClr>
                <a:schemeClr val="dk1"/>
              </a:buClr>
              <a:buSzPts val="1100"/>
              <a:buFont typeface="Arial"/>
              <a:buNone/>
            </a:pPr>
            <a:r>
              <a:rPr lang="en" sz="2400" b="1">
                <a:solidFill>
                  <a:schemeClr val="lt1"/>
                </a:solidFill>
                <a:latin typeface="Abel"/>
                <a:ea typeface="Abel"/>
                <a:cs typeface="Abel"/>
                <a:sym typeface="Abel"/>
              </a:rPr>
              <a:t>Just like in the activity, a single sensor acting alone was not able to provide all of the necessary information. Having more sensors allows scientists to gather more information than they would be able to otherwise.</a:t>
            </a:r>
            <a:endParaRPr sz="2400" b="1">
              <a:solidFill>
                <a:schemeClr val="lt1"/>
              </a:solidFill>
              <a:latin typeface="Abel"/>
              <a:ea typeface="Abel"/>
              <a:cs typeface="Abel"/>
              <a:sym typeface="Abel"/>
            </a:endParaRPr>
          </a:p>
          <a:p>
            <a:pPr marL="0" lvl="0" indent="0" algn="l" rtl="0">
              <a:spcBef>
                <a:spcPts val="0"/>
              </a:spcBef>
              <a:spcAft>
                <a:spcPts val="0"/>
              </a:spcAft>
              <a:buNone/>
            </a:pPr>
            <a:endParaRPr sz="2400">
              <a:solidFill>
                <a:srgbClr val="FFFFFF"/>
              </a:solidFill>
              <a:latin typeface="Abel"/>
              <a:ea typeface="Abel"/>
              <a:cs typeface="Abel"/>
              <a:sym typeface="A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40"/>
          <p:cNvSpPr/>
          <p:nvPr/>
        </p:nvSpPr>
        <p:spPr>
          <a:xfrm>
            <a:off x="269675" y="398375"/>
            <a:ext cx="3352500" cy="23595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082" name="Google Shape;1082;p40"/>
          <p:cNvSpPr/>
          <p:nvPr/>
        </p:nvSpPr>
        <p:spPr>
          <a:xfrm flipH="1">
            <a:off x="456300" y="154300"/>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Spark</a:t>
            </a:r>
            <a:endParaRPr sz="2000" b="1">
              <a:latin typeface="Abel"/>
              <a:ea typeface="Abel"/>
              <a:cs typeface="Abel"/>
              <a:sym typeface="Abel"/>
            </a:endParaRPr>
          </a:p>
        </p:txBody>
      </p:sp>
      <p:sp>
        <p:nvSpPr>
          <p:cNvPr id="1083" name="Google Shape;1083;p40"/>
          <p:cNvSpPr/>
          <p:nvPr/>
        </p:nvSpPr>
        <p:spPr>
          <a:xfrm>
            <a:off x="305178" y="3022000"/>
            <a:ext cx="3352500" cy="19536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084" name="Google Shape;1084;p40"/>
          <p:cNvSpPr/>
          <p:nvPr/>
        </p:nvSpPr>
        <p:spPr>
          <a:xfrm>
            <a:off x="491803" y="2807975"/>
            <a:ext cx="29397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Trivia</a:t>
            </a:r>
            <a:endParaRPr sz="2000" b="1">
              <a:latin typeface="Abel"/>
              <a:ea typeface="Abel"/>
              <a:cs typeface="Abel"/>
              <a:sym typeface="Abel"/>
            </a:endParaRPr>
          </a:p>
        </p:txBody>
      </p:sp>
      <p:sp>
        <p:nvSpPr>
          <p:cNvPr id="1085" name="Google Shape;1085;p40"/>
          <p:cNvSpPr txBox="1"/>
          <p:nvPr/>
        </p:nvSpPr>
        <p:spPr>
          <a:xfrm>
            <a:off x="439175" y="3431138"/>
            <a:ext cx="30135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Abel"/>
                <a:ea typeface="Abel"/>
                <a:cs typeface="Abel"/>
                <a:sym typeface="Abel"/>
              </a:rPr>
              <a:t>About how long was Sputnik 1 in orbit?</a:t>
            </a:r>
            <a:endParaRPr sz="2700" b="1">
              <a:solidFill>
                <a:srgbClr val="000000"/>
              </a:solidFill>
              <a:highlight>
                <a:srgbClr val="FFFFFF"/>
              </a:highlight>
              <a:latin typeface="Abel"/>
              <a:ea typeface="Abel"/>
              <a:cs typeface="Abel"/>
              <a:sym typeface="Abel"/>
            </a:endParaRPr>
          </a:p>
        </p:txBody>
      </p:sp>
      <p:pic>
        <p:nvPicPr>
          <p:cNvPr id="1086" name="Google Shape;1086;p40"/>
          <p:cNvPicPr preferRelativeResize="0"/>
          <p:nvPr/>
        </p:nvPicPr>
        <p:blipFill>
          <a:blip r:embed="rId3">
            <a:alphaModFix/>
          </a:blip>
          <a:stretch>
            <a:fillRect/>
          </a:stretch>
        </p:blipFill>
        <p:spPr>
          <a:xfrm>
            <a:off x="7705725" y="4746998"/>
            <a:ext cx="1256652" cy="283875"/>
          </a:xfrm>
          <a:prstGeom prst="rect">
            <a:avLst/>
          </a:prstGeom>
          <a:noFill/>
          <a:ln>
            <a:noFill/>
          </a:ln>
        </p:spPr>
      </p:pic>
      <p:grpSp>
        <p:nvGrpSpPr>
          <p:cNvPr id="1087" name="Google Shape;1087;p40"/>
          <p:cNvGrpSpPr/>
          <p:nvPr/>
        </p:nvGrpSpPr>
        <p:grpSpPr>
          <a:xfrm>
            <a:off x="1086619" y="249283"/>
            <a:ext cx="215437" cy="351204"/>
            <a:chOff x="6730350" y="2315900"/>
            <a:chExt cx="257700" cy="420100"/>
          </a:xfrm>
        </p:grpSpPr>
        <p:sp>
          <p:nvSpPr>
            <p:cNvPr id="1088" name="Google Shape;1088;p40"/>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0"/>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0"/>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40"/>
          <p:cNvGrpSpPr/>
          <p:nvPr/>
        </p:nvGrpSpPr>
        <p:grpSpPr>
          <a:xfrm>
            <a:off x="2713223" y="2893241"/>
            <a:ext cx="370599" cy="370620"/>
            <a:chOff x="570875" y="4322250"/>
            <a:chExt cx="443300" cy="443325"/>
          </a:xfrm>
        </p:grpSpPr>
        <p:sp>
          <p:nvSpPr>
            <p:cNvPr id="1094" name="Google Shape;1094;p40"/>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0"/>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8" name="Google Shape;1098;p40"/>
          <p:cNvSpPr/>
          <p:nvPr/>
        </p:nvSpPr>
        <p:spPr>
          <a:xfrm>
            <a:off x="707150" y="4313550"/>
            <a:ext cx="955500" cy="717300"/>
          </a:xfrm>
          <a:prstGeom prst="ellipse">
            <a:avLst/>
          </a:prstGeom>
          <a:solidFill>
            <a:srgbClr val="8C8D8E"/>
          </a:solidFill>
          <a:ln w="38100" cap="flat" cmpd="sng">
            <a:solidFill>
              <a:srgbClr val="FFFFFF"/>
            </a:solidFill>
            <a:prstDash val="solid"/>
            <a:round/>
            <a:headEnd type="none" w="sm" len="sm"/>
            <a:tailEnd type="none" w="sm" len="sm"/>
          </a:ln>
          <a:effectLst>
            <a:outerShdw blurRad="50800" dist="12700" algn="l" rotWithShape="0">
              <a:srgbClr val="000000">
                <a:alpha val="400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r>
              <a:rPr lang="en" sz="1800">
                <a:solidFill>
                  <a:srgbClr val="FFFFFF"/>
                </a:solidFill>
                <a:latin typeface="Boogaloo"/>
                <a:ea typeface="Boogaloo"/>
                <a:cs typeface="Boogaloo"/>
                <a:sym typeface="Boogaloo"/>
              </a:rPr>
              <a:t>3</a:t>
            </a:r>
            <a:endParaRPr sz="1800">
              <a:solidFill>
                <a:srgbClr val="FFFFFF"/>
              </a:solidFill>
              <a:latin typeface="Boogaloo"/>
              <a:ea typeface="Boogaloo"/>
              <a:cs typeface="Boogaloo"/>
              <a:sym typeface="Boogaloo"/>
            </a:endParaRPr>
          </a:p>
          <a:p>
            <a:pPr marL="0" marR="0" lvl="0" indent="0" algn="ctr" rtl="0">
              <a:lnSpc>
                <a:spcPct val="100000"/>
              </a:lnSpc>
              <a:spcBef>
                <a:spcPts val="0"/>
              </a:spcBef>
              <a:spcAft>
                <a:spcPts val="0"/>
              </a:spcAft>
              <a:buNone/>
            </a:pPr>
            <a:r>
              <a:rPr lang="en" sz="1800">
                <a:solidFill>
                  <a:srgbClr val="FFFFFF"/>
                </a:solidFill>
                <a:latin typeface="Boogaloo"/>
                <a:ea typeface="Boogaloo"/>
                <a:cs typeface="Boogaloo"/>
                <a:sym typeface="Boogaloo"/>
              </a:rPr>
              <a:t> years</a:t>
            </a:r>
            <a:endParaRPr sz="1800">
              <a:solidFill>
                <a:srgbClr val="FFFFFF"/>
              </a:solidFill>
              <a:latin typeface="Boogaloo"/>
              <a:ea typeface="Boogaloo"/>
              <a:cs typeface="Boogaloo"/>
              <a:sym typeface="Boogaloo"/>
            </a:endParaRPr>
          </a:p>
        </p:txBody>
      </p:sp>
      <p:sp>
        <p:nvSpPr>
          <p:cNvPr id="1099" name="Google Shape;1099;p40"/>
          <p:cNvSpPr/>
          <p:nvPr/>
        </p:nvSpPr>
        <p:spPr>
          <a:xfrm>
            <a:off x="1508202" y="4313587"/>
            <a:ext cx="955500" cy="717300"/>
          </a:xfrm>
          <a:prstGeom prst="ellipse">
            <a:avLst/>
          </a:prstGeom>
          <a:solidFill>
            <a:srgbClr val="8C8D8E"/>
          </a:solidFill>
          <a:ln w="38100" cap="flat" cmpd="sng">
            <a:solidFill>
              <a:srgbClr val="FFFFFF"/>
            </a:solidFill>
            <a:prstDash val="solid"/>
            <a:round/>
            <a:headEnd type="none" w="sm" len="sm"/>
            <a:tailEnd type="none" w="sm" len="sm"/>
          </a:ln>
          <a:effectLst>
            <a:outerShdw blurRad="50800" dist="12700" algn="l" rotWithShape="0">
              <a:srgbClr val="000000">
                <a:alpha val="400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r>
              <a:rPr lang="en" sz="1700">
                <a:solidFill>
                  <a:srgbClr val="FFFFFF"/>
                </a:solidFill>
                <a:latin typeface="Boogaloo"/>
                <a:ea typeface="Boogaloo"/>
                <a:cs typeface="Boogaloo"/>
                <a:sym typeface="Boogaloo"/>
              </a:rPr>
              <a:t>3 </a:t>
            </a:r>
            <a:r>
              <a:rPr lang="en" sz="1600">
                <a:solidFill>
                  <a:srgbClr val="FFFFFF"/>
                </a:solidFill>
                <a:latin typeface="Boogaloo"/>
                <a:ea typeface="Boogaloo"/>
                <a:cs typeface="Boogaloo"/>
                <a:sym typeface="Boogaloo"/>
              </a:rPr>
              <a:t>months</a:t>
            </a:r>
            <a:endParaRPr sz="1600">
              <a:solidFill>
                <a:srgbClr val="FFFFFF"/>
              </a:solidFill>
              <a:latin typeface="Boogaloo"/>
              <a:ea typeface="Boogaloo"/>
              <a:cs typeface="Boogaloo"/>
              <a:sym typeface="Boogaloo"/>
            </a:endParaRPr>
          </a:p>
        </p:txBody>
      </p:sp>
      <p:sp>
        <p:nvSpPr>
          <p:cNvPr id="1100" name="Google Shape;1100;p40"/>
          <p:cNvSpPr/>
          <p:nvPr/>
        </p:nvSpPr>
        <p:spPr>
          <a:xfrm>
            <a:off x="2355701" y="4313550"/>
            <a:ext cx="900000" cy="717300"/>
          </a:xfrm>
          <a:prstGeom prst="ellipse">
            <a:avLst/>
          </a:prstGeom>
          <a:solidFill>
            <a:srgbClr val="8C8D8E"/>
          </a:solidFill>
          <a:ln w="38100" cap="flat" cmpd="sng">
            <a:solidFill>
              <a:srgbClr val="FFFFFF"/>
            </a:solidFill>
            <a:prstDash val="solid"/>
            <a:round/>
            <a:headEnd type="none" w="sm" len="sm"/>
            <a:tailEnd type="none" w="sm" len="sm"/>
          </a:ln>
          <a:effectLst>
            <a:outerShdw blurRad="50800" dist="12700" algn="l" rotWithShape="0">
              <a:srgbClr val="000000">
                <a:alpha val="4000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None/>
            </a:pPr>
            <a:r>
              <a:rPr lang="en" sz="1700">
                <a:solidFill>
                  <a:srgbClr val="FFFFFF"/>
                </a:solidFill>
                <a:latin typeface="Boogaloo"/>
                <a:ea typeface="Boogaloo"/>
                <a:cs typeface="Boogaloo"/>
                <a:sym typeface="Boogaloo"/>
              </a:rPr>
              <a:t>3 </a:t>
            </a:r>
            <a:endParaRPr sz="1700">
              <a:solidFill>
                <a:srgbClr val="FFFFFF"/>
              </a:solidFill>
              <a:latin typeface="Boogaloo"/>
              <a:ea typeface="Boogaloo"/>
              <a:cs typeface="Boogaloo"/>
              <a:sym typeface="Boogaloo"/>
            </a:endParaRPr>
          </a:p>
          <a:p>
            <a:pPr marL="0" marR="0" lvl="0" indent="0" algn="ctr" rtl="0">
              <a:lnSpc>
                <a:spcPct val="100000"/>
              </a:lnSpc>
              <a:spcBef>
                <a:spcPts val="0"/>
              </a:spcBef>
              <a:spcAft>
                <a:spcPts val="0"/>
              </a:spcAft>
              <a:buNone/>
            </a:pPr>
            <a:r>
              <a:rPr lang="en" sz="1700">
                <a:solidFill>
                  <a:srgbClr val="FFFFFF"/>
                </a:solidFill>
                <a:latin typeface="Boogaloo"/>
                <a:ea typeface="Boogaloo"/>
                <a:cs typeface="Boogaloo"/>
                <a:sym typeface="Boogaloo"/>
              </a:rPr>
              <a:t>days</a:t>
            </a:r>
            <a:endParaRPr sz="1700">
              <a:solidFill>
                <a:srgbClr val="FFFFFF"/>
              </a:solidFill>
              <a:latin typeface="Boogaloo"/>
              <a:ea typeface="Boogaloo"/>
              <a:cs typeface="Boogaloo"/>
              <a:sym typeface="Boogaloo"/>
            </a:endParaRPr>
          </a:p>
        </p:txBody>
      </p:sp>
      <p:pic>
        <p:nvPicPr>
          <p:cNvPr id="1101" name="Google Shape;1101;p40" descr="One of Aerospace’s CubeSats photographed its twin satellite from 22 meters away in a demonstration of the type of technology that could enable inspection and servicing missions.&#10;Read more: https://aerospace.org/article/cubesats-get-close-proximity-operation-interesting-implications" title="CubeSats get close: Proximity Operation with Interesting Implications">
            <a:hlinkClick r:id="rId4"/>
          </p:cNvPr>
          <p:cNvPicPr preferRelativeResize="0"/>
          <p:nvPr/>
        </p:nvPicPr>
        <p:blipFill>
          <a:blip r:embed="rId5">
            <a:alphaModFix/>
          </a:blip>
          <a:stretch>
            <a:fillRect/>
          </a:stretch>
        </p:blipFill>
        <p:spPr>
          <a:xfrm>
            <a:off x="557375" y="970649"/>
            <a:ext cx="2777100" cy="1562119"/>
          </a:xfrm>
          <a:prstGeom prst="rect">
            <a:avLst/>
          </a:prstGeom>
          <a:noFill/>
          <a:ln>
            <a:noFill/>
          </a:ln>
        </p:spPr>
      </p:pic>
      <p:sp>
        <p:nvSpPr>
          <p:cNvPr id="1102" name="Google Shape;1102;p40"/>
          <p:cNvSpPr/>
          <p:nvPr/>
        </p:nvSpPr>
        <p:spPr>
          <a:xfrm>
            <a:off x="5231675" y="529050"/>
            <a:ext cx="3727500" cy="4174200"/>
          </a:xfrm>
          <a:prstGeom prst="roundRect">
            <a:avLst>
              <a:gd name="adj" fmla="val 16667"/>
            </a:avLst>
          </a:prstGeom>
          <a:solidFill>
            <a:srgbClr val="073763"/>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103" name="Google Shape;1103;p40"/>
          <p:cNvSpPr txBox="1"/>
          <p:nvPr/>
        </p:nvSpPr>
        <p:spPr>
          <a:xfrm>
            <a:off x="5452100" y="1667338"/>
            <a:ext cx="3352500" cy="30357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p>
            <a:pPr marL="457200" lvl="0" indent="-368300" algn="l" rtl="0">
              <a:spcBef>
                <a:spcPts val="6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Get to Know Your CubiKit</a:t>
            </a:r>
            <a:endParaRPr sz="2200">
              <a:solidFill>
                <a:srgbClr val="FFFFFF"/>
              </a:solidFill>
              <a:latin typeface="Abel"/>
              <a:ea typeface="Abel"/>
              <a:cs typeface="Abel"/>
              <a:sym typeface="Abel"/>
            </a:endParaRPr>
          </a:p>
          <a:p>
            <a:pPr marL="457200" lvl="0" indent="-368300" algn="l" rtl="0">
              <a:spcBef>
                <a:spcPts val="10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Ground Control Teams: Establish a Commander</a:t>
            </a:r>
            <a:endParaRPr sz="2200">
              <a:solidFill>
                <a:srgbClr val="FFFFFF"/>
              </a:solidFill>
              <a:latin typeface="Abel"/>
              <a:ea typeface="Abel"/>
              <a:cs typeface="Abel"/>
              <a:sym typeface="Abel"/>
            </a:endParaRPr>
          </a:p>
          <a:p>
            <a:pPr marL="457200" lvl="0" indent="-368300" algn="l" rtl="0">
              <a:spcBef>
                <a:spcPts val="10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Establish Communication &amp; Complete Systems Check</a:t>
            </a:r>
            <a:endParaRPr sz="2200">
              <a:solidFill>
                <a:srgbClr val="FFFFFF"/>
              </a:solidFill>
              <a:latin typeface="Abel"/>
              <a:ea typeface="Abel"/>
              <a:cs typeface="Abel"/>
              <a:sym typeface="Abel"/>
            </a:endParaRPr>
          </a:p>
          <a:p>
            <a:pPr marL="457200" lvl="0" indent="-368300" algn="l" rtl="0">
              <a:spcBef>
                <a:spcPts val="10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Achieve Mission Objective</a:t>
            </a:r>
            <a:endParaRPr sz="2200">
              <a:solidFill>
                <a:srgbClr val="FFFFFF"/>
              </a:solidFill>
              <a:latin typeface="Abel"/>
              <a:ea typeface="Abel"/>
              <a:cs typeface="Abel"/>
              <a:sym typeface="Abel"/>
            </a:endParaRPr>
          </a:p>
          <a:p>
            <a:pPr marL="914400" lvl="0" indent="0" algn="l" rtl="0">
              <a:spcBef>
                <a:spcPts val="1000"/>
              </a:spcBef>
              <a:spcAft>
                <a:spcPts val="1000"/>
              </a:spcAft>
              <a:buNone/>
            </a:pPr>
            <a:endParaRPr sz="2200">
              <a:solidFill>
                <a:srgbClr val="FFFFFF"/>
              </a:solidFill>
              <a:latin typeface="Abel"/>
              <a:ea typeface="Abel"/>
              <a:cs typeface="Abel"/>
              <a:sym typeface="Abel"/>
            </a:endParaRPr>
          </a:p>
        </p:txBody>
      </p:sp>
      <p:sp>
        <p:nvSpPr>
          <p:cNvPr id="1104" name="Google Shape;1104;p40"/>
          <p:cNvSpPr txBox="1"/>
          <p:nvPr/>
        </p:nvSpPr>
        <p:spPr>
          <a:xfrm>
            <a:off x="5452100" y="912900"/>
            <a:ext cx="3352500" cy="5412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p>
            <a:pPr marL="0" lvl="0" indent="0" algn="ctr" rtl="0">
              <a:spcBef>
                <a:spcPts val="0"/>
              </a:spcBef>
              <a:spcAft>
                <a:spcPts val="0"/>
              </a:spcAft>
              <a:buNone/>
            </a:pPr>
            <a:r>
              <a:rPr lang="en" sz="3100">
                <a:solidFill>
                  <a:srgbClr val="FFFFFF"/>
                </a:solidFill>
                <a:latin typeface="Russo One"/>
                <a:ea typeface="Russo One"/>
                <a:cs typeface="Russo One"/>
                <a:sym typeface="Russo One"/>
              </a:rPr>
              <a:t>CubiKit Mission</a:t>
            </a:r>
            <a:endParaRPr sz="3100">
              <a:solidFill>
                <a:srgbClr val="FFFFFF"/>
              </a:solidFill>
              <a:latin typeface="Russo One"/>
              <a:ea typeface="Russo One"/>
              <a:cs typeface="Russo One"/>
              <a:sym typeface="Russo One"/>
            </a:endParaRPr>
          </a:p>
        </p:txBody>
      </p:sp>
      <p:cxnSp>
        <p:nvCxnSpPr>
          <p:cNvPr id="1105" name="Google Shape;1105;p40"/>
          <p:cNvCxnSpPr/>
          <p:nvPr/>
        </p:nvCxnSpPr>
        <p:spPr>
          <a:xfrm rot="10800000" flipH="1">
            <a:off x="5404475" y="1583400"/>
            <a:ext cx="3352500" cy="17400"/>
          </a:xfrm>
          <a:prstGeom prst="straightConnector1">
            <a:avLst/>
          </a:prstGeom>
          <a:noFill/>
          <a:ln w="28575" cap="flat" cmpd="sng">
            <a:solidFill>
              <a:srgbClr val="02D9E5"/>
            </a:solidFill>
            <a:prstDash val="dot"/>
            <a:round/>
            <a:headEnd type="none" w="med" len="med"/>
            <a:tailEnd type="none" w="med" len="med"/>
          </a:ln>
        </p:spPr>
      </p:cxnSp>
      <p:sp>
        <p:nvSpPr>
          <p:cNvPr id="1106" name="Google Shape;1106;p40"/>
          <p:cNvSpPr/>
          <p:nvPr/>
        </p:nvSpPr>
        <p:spPr>
          <a:xfrm rot="5400000">
            <a:off x="4172850" y="-472725"/>
            <a:ext cx="798300" cy="17952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107" name="Google Shape;1107;p40"/>
          <p:cNvSpPr txBox="1"/>
          <p:nvPr/>
        </p:nvSpPr>
        <p:spPr>
          <a:xfrm>
            <a:off x="3836700" y="106638"/>
            <a:ext cx="1470600" cy="71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latin typeface="Russo One"/>
                <a:ea typeface="Russo One"/>
                <a:cs typeface="Russo One"/>
                <a:sym typeface="Russo One"/>
              </a:rPr>
              <a:t>Day 4</a:t>
            </a:r>
            <a:endParaRPr sz="2900">
              <a:solidFill>
                <a:srgbClr val="FFFFFF"/>
              </a:solidFill>
              <a:latin typeface="Russo One"/>
              <a:ea typeface="Russo One"/>
              <a:cs typeface="Russo One"/>
              <a:sym typeface="Russo On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41"/>
          <p:cNvSpPr txBox="1">
            <a:spLocks noGrp="1"/>
          </p:cNvSpPr>
          <p:nvPr>
            <p:ph type="title"/>
          </p:nvPr>
        </p:nvSpPr>
        <p:spPr>
          <a:xfrm>
            <a:off x="311700" y="207975"/>
            <a:ext cx="8520600" cy="57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0">
                <a:latin typeface="Russo One"/>
                <a:ea typeface="Russo One"/>
                <a:cs typeface="Russo One"/>
                <a:sym typeface="Russo One"/>
              </a:rPr>
              <a:t>CubiKit</a:t>
            </a:r>
            <a:endParaRPr b="0">
              <a:latin typeface="Russo One"/>
              <a:ea typeface="Russo One"/>
              <a:cs typeface="Russo One"/>
              <a:sym typeface="Russo One"/>
            </a:endParaRPr>
          </a:p>
        </p:txBody>
      </p:sp>
      <p:pic>
        <p:nvPicPr>
          <p:cNvPr id="1113" name="Google Shape;1113;p41"/>
          <p:cNvPicPr preferRelativeResize="0"/>
          <p:nvPr/>
        </p:nvPicPr>
        <p:blipFill>
          <a:blip r:embed="rId3">
            <a:alphaModFix/>
          </a:blip>
          <a:stretch>
            <a:fillRect/>
          </a:stretch>
        </p:blipFill>
        <p:spPr>
          <a:xfrm>
            <a:off x="4856475" y="1386275"/>
            <a:ext cx="3737399" cy="3136949"/>
          </a:xfrm>
          <a:prstGeom prst="rect">
            <a:avLst/>
          </a:prstGeom>
          <a:noFill/>
          <a:ln w="38100" cap="flat" cmpd="sng">
            <a:solidFill>
              <a:schemeClr val="dk2"/>
            </a:solidFill>
            <a:prstDash val="solid"/>
            <a:round/>
            <a:headEnd type="none" w="sm" len="sm"/>
            <a:tailEnd type="none" w="sm" len="sm"/>
          </a:ln>
        </p:spPr>
      </p:pic>
      <p:pic>
        <p:nvPicPr>
          <p:cNvPr id="1114" name="Google Shape;1114;p41"/>
          <p:cNvPicPr preferRelativeResize="0"/>
          <p:nvPr/>
        </p:nvPicPr>
        <p:blipFill rotWithShape="1">
          <a:blip r:embed="rId4">
            <a:alphaModFix/>
          </a:blip>
          <a:srcRect l="24033" t="7187" r="21057" b="3860"/>
          <a:stretch/>
        </p:blipFill>
        <p:spPr>
          <a:xfrm>
            <a:off x="2716350" y="1386275"/>
            <a:ext cx="1936416" cy="3136951"/>
          </a:xfrm>
          <a:prstGeom prst="rect">
            <a:avLst/>
          </a:prstGeom>
          <a:noFill/>
          <a:ln w="76200" cap="flat" cmpd="sng">
            <a:solidFill>
              <a:schemeClr val="dk2"/>
            </a:solidFill>
            <a:prstDash val="solid"/>
            <a:round/>
            <a:headEnd type="none" w="sm" len="sm"/>
            <a:tailEnd type="none" w="sm" len="sm"/>
          </a:ln>
        </p:spPr>
      </p:pic>
      <p:pic>
        <p:nvPicPr>
          <p:cNvPr id="1115" name="Google Shape;1115;p41"/>
          <p:cNvPicPr preferRelativeResize="0"/>
          <p:nvPr/>
        </p:nvPicPr>
        <p:blipFill rotWithShape="1">
          <a:blip r:embed="rId5">
            <a:alphaModFix/>
          </a:blip>
          <a:srcRect l="19675" r="17761"/>
          <a:stretch/>
        </p:blipFill>
        <p:spPr>
          <a:xfrm>
            <a:off x="550125" y="1386275"/>
            <a:ext cx="1962526" cy="3136950"/>
          </a:xfrm>
          <a:prstGeom prst="rect">
            <a:avLst/>
          </a:prstGeom>
          <a:noFill/>
          <a:ln w="76200"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42"/>
          <p:cNvSpPr/>
          <p:nvPr/>
        </p:nvSpPr>
        <p:spPr>
          <a:xfrm>
            <a:off x="431075" y="862325"/>
            <a:ext cx="4136400" cy="37698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121" name="Google Shape;1121;p42"/>
          <p:cNvSpPr txBox="1">
            <a:spLocks noGrp="1"/>
          </p:cNvSpPr>
          <p:nvPr>
            <p:ph type="title"/>
          </p:nvPr>
        </p:nvSpPr>
        <p:spPr>
          <a:xfrm>
            <a:off x="208825" y="119275"/>
            <a:ext cx="8520600" cy="572700"/>
          </a:xfrm>
          <a:prstGeom prst="rect">
            <a:avLst/>
          </a:prstGeom>
        </p:spPr>
        <p:txBody>
          <a:bodyPr spcFirstLastPara="1" wrap="square" lIns="0" tIns="0" rIns="0" bIns="0" anchor="b" anchorCtr="0">
            <a:noAutofit/>
          </a:bodyPr>
          <a:lstStyle/>
          <a:p>
            <a:pPr marL="0" lvl="0" indent="0" algn="ctr" rtl="0">
              <a:spcBef>
                <a:spcPts val="0"/>
              </a:spcBef>
              <a:spcAft>
                <a:spcPts val="0"/>
              </a:spcAft>
              <a:buClr>
                <a:schemeClr val="dk1"/>
              </a:buClr>
              <a:buSzPts val="1100"/>
              <a:buFont typeface="Arial"/>
              <a:buNone/>
            </a:pPr>
            <a:r>
              <a:rPr lang="en" b="0">
                <a:latin typeface="Russo One"/>
                <a:ea typeface="Russo One"/>
                <a:cs typeface="Russo One"/>
                <a:sym typeface="Russo One"/>
              </a:rPr>
              <a:t>Solar Panel</a:t>
            </a:r>
            <a:endParaRPr b="0">
              <a:latin typeface="Russo One"/>
              <a:ea typeface="Russo One"/>
              <a:cs typeface="Russo One"/>
              <a:sym typeface="Russo One"/>
            </a:endParaRPr>
          </a:p>
        </p:txBody>
      </p:sp>
      <p:sp>
        <p:nvSpPr>
          <p:cNvPr id="1122" name="Google Shape;1122;p42"/>
          <p:cNvSpPr txBox="1">
            <a:spLocks noGrp="1"/>
          </p:cNvSpPr>
          <p:nvPr>
            <p:ph type="body" idx="1"/>
          </p:nvPr>
        </p:nvSpPr>
        <p:spPr>
          <a:xfrm>
            <a:off x="767250" y="1017725"/>
            <a:ext cx="3495300" cy="34164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solidFill>
                  <a:schemeClr val="lt1"/>
                </a:solidFill>
              </a:rPr>
              <a:t>The </a:t>
            </a:r>
            <a:r>
              <a:rPr lang="en" b="1">
                <a:solidFill>
                  <a:schemeClr val="lt1"/>
                </a:solidFill>
              </a:rPr>
              <a:t>solar panel</a:t>
            </a:r>
            <a:r>
              <a:rPr lang="en">
                <a:solidFill>
                  <a:schemeClr val="lt1"/>
                </a:solidFill>
              </a:rPr>
              <a:t> absorbs a particular spectrum of light and converts it to electrical energy to be used in the circuit.  In the data link page (once the computer is connected to the CubiKit), you will see the power output measured in Watts (W).</a:t>
            </a:r>
            <a:endParaRPr>
              <a:solidFill>
                <a:schemeClr val="lt1"/>
              </a:solidFill>
            </a:endParaRPr>
          </a:p>
          <a:p>
            <a:pPr marL="0" lvl="0" indent="0" algn="l" rtl="0">
              <a:spcBef>
                <a:spcPts val="600"/>
              </a:spcBef>
              <a:spcAft>
                <a:spcPts val="0"/>
              </a:spcAft>
              <a:buNone/>
            </a:pPr>
            <a:endParaRPr>
              <a:solidFill>
                <a:schemeClr val="lt1"/>
              </a:solidFill>
            </a:endParaRPr>
          </a:p>
          <a:p>
            <a:pPr marL="0" lvl="0" indent="0" algn="l" rtl="0">
              <a:spcBef>
                <a:spcPts val="600"/>
              </a:spcBef>
              <a:spcAft>
                <a:spcPts val="0"/>
              </a:spcAft>
              <a:buNone/>
            </a:pPr>
            <a:r>
              <a:rPr lang="en">
                <a:solidFill>
                  <a:schemeClr val="lt1"/>
                </a:solidFill>
              </a:rPr>
              <a:t> </a:t>
            </a:r>
            <a:endParaRPr>
              <a:solidFill>
                <a:schemeClr val="lt1"/>
              </a:solidFill>
            </a:endParaRPr>
          </a:p>
        </p:txBody>
      </p:sp>
      <p:pic>
        <p:nvPicPr>
          <p:cNvPr id="1124" name="Google Shape;1124;p42"/>
          <p:cNvPicPr preferRelativeResize="0"/>
          <p:nvPr/>
        </p:nvPicPr>
        <p:blipFill rotWithShape="1">
          <a:blip r:embed="rId3">
            <a:alphaModFix/>
          </a:blip>
          <a:srcRect t="8745" b="45301"/>
          <a:stretch/>
        </p:blipFill>
        <p:spPr>
          <a:xfrm>
            <a:off x="4794500" y="2918400"/>
            <a:ext cx="4136375" cy="2054599"/>
          </a:xfrm>
          <a:prstGeom prst="rect">
            <a:avLst/>
          </a:prstGeom>
          <a:noFill/>
          <a:ln w="38100" cap="flat" cmpd="sng">
            <a:solidFill>
              <a:srgbClr val="000000"/>
            </a:solidFill>
            <a:prstDash val="solid"/>
            <a:round/>
            <a:headEnd type="none" w="sm" len="sm"/>
            <a:tailEnd type="none" w="sm" len="sm"/>
          </a:ln>
        </p:spPr>
      </p:pic>
      <p:grpSp>
        <p:nvGrpSpPr>
          <p:cNvPr id="1125" name="Google Shape;1125;p42"/>
          <p:cNvGrpSpPr/>
          <p:nvPr/>
        </p:nvGrpSpPr>
        <p:grpSpPr>
          <a:xfrm>
            <a:off x="7242493" y="1467399"/>
            <a:ext cx="1359039" cy="1158564"/>
            <a:chOff x="6332670" y="5663946"/>
            <a:chExt cx="856627" cy="594715"/>
          </a:xfrm>
        </p:grpSpPr>
        <p:grpSp>
          <p:nvGrpSpPr>
            <p:cNvPr id="1126" name="Google Shape;1126;p42"/>
            <p:cNvGrpSpPr/>
            <p:nvPr/>
          </p:nvGrpSpPr>
          <p:grpSpPr>
            <a:xfrm>
              <a:off x="6392364" y="5663946"/>
              <a:ext cx="796933" cy="185801"/>
              <a:chOff x="3321050" y="1066800"/>
              <a:chExt cx="6505573" cy="1508125"/>
            </a:xfrm>
          </p:grpSpPr>
          <p:sp>
            <p:nvSpPr>
              <p:cNvPr id="1127" name="Google Shape;1127;p42"/>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   Sample </a:t>
                </a:r>
                <a:endParaRPr>
                  <a:solidFill>
                    <a:schemeClr val="lt2"/>
                  </a:solidFill>
                  <a:latin typeface="Abel"/>
                  <a:ea typeface="Abel"/>
                  <a:cs typeface="Abel"/>
                  <a:sym typeface="Abel"/>
                </a:endParaRPr>
              </a:p>
              <a:p>
                <a:pPr marL="0" marR="0" lvl="0" indent="0" algn="ctr" rtl="0">
                  <a:lnSpc>
                    <a:spcPct val="100000"/>
                  </a:lnSpc>
                  <a:spcBef>
                    <a:spcPts val="0"/>
                  </a:spcBef>
                  <a:spcAft>
                    <a:spcPts val="0"/>
                  </a:spcAft>
                  <a:buClr>
                    <a:schemeClr val="dk1"/>
                  </a:buClr>
                  <a:buSzPts val="1400"/>
                  <a:buFont typeface="Calibri"/>
                  <a:buNone/>
                </a:pPr>
                <a:endParaRPr>
                  <a:solidFill>
                    <a:schemeClr val="lt2"/>
                  </a:solidFill>
                  <a:latin typeface="Abel"/>
                  <a:ea typeface="Abel"/>
                  <a:cs typeface="Abel"/>
                  <a:sym typeface="Abel"/>
                </a:endParaRPr>
              </a:p>
            </p:txBody>
          </p:sp>
          <p:sp>
            <p:nvSpPr>
              <p:cNvPr id="1128" name="Google Shape;1128;p42"/>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129" name="Google Shape;1129;p42"/>
            <p:cNvGrpSpPr/>
            <p:nvPr/>
          </p:nvGrpSpPr>
          <p:grpSpPr>
            <a:xfrm flipH="1">
              <a:off x="6332670" y="5868403"/>
              <a:ext cx="796933" cy="185801"/>
              <a:chOff x="3321050" y="1066800"/>
              <a:chExt cx="6505573" cy="1508125"/>
            </a:xfrm>
          </p:grpSpPr>
          <p:sp>
            <p:nvSpPr>
              <p:cNvPr id="1130" name="Google Shape;1130;p42"/>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Data</a:t>
                </a:r>
                <a:endParaRPr sz="1400" i="0" u="none" strike="noStrike" cap="none">
                  <a:solidFill>
                    <a:schemeClr val="lt2"/>
                  </a:solidFill>
                  <a:latin typeface="Abel"/>
                  <a:ea typeface="Abel"/>
                  <a:cs typeface="Abel"/>
                  <a:sym typeface="Abel"/>
                </a:endParaRPr>
              </a:p>
            </p:txBody>
          </p:sp>
          <p:sp>
            <p:nvSpPr>
              <p:cNvPr id="1131" name="Google Shape;1131;p42"/>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132" name="Google Shape;1132;p42"/>
            <p:cNvGrpSpPr/>
            <p:nvPr/>
          </p:nvGrpSpPr>
          <p:grpSpPr>
            <a:xfrm>
              <a:off x="6392364" y="6072860"/>
              <a:ext cx="796933" cy="185801"/>
              <a:chOff x="3321050" y="1066800"/>
              <a:chExt cx="6505573" cy="1508125"/>
            </a:xfrm>
          </p:grpSpPr>
          <p:sp>
            <p:nvSpPr>
              <p:cNvPr id="1133" name="Google Shape;1133;p42"/>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Chart</a:t>
                </a:r>
                <a:endParaRPr sz="1400" i="0" u="none" strike="noStrike" cap="none">
                  <a:solidFill>
                    <a:schemeClr val="lt2"/>
                  </a:solidFill>
                  <a:latin typeface="Abel"/>
                  <a:ea typeface="Abel"/>
                  <a:cs typeface="Abel"/>
                  <a:sym typeface="Abel"/>
                </a:endParaRPr>
              </a:p>
            </p:txBody>
          </p:sp>
          <p:sp>
            <p:nvSpPr>
              <p:cNvPr id="1134" name="Google Shape;1134;p42"/>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pic>
        <p:nvPicPr>
          <p:cNvPr id="2" name="Google Shape;1114;p41">
            <a:extLst>
              <a:ext uri="{FF2B5EF4-FFF2-40B4-BE49-F238E27FC236}">
                <a16:creationId xmlns:a16="http://schemas.microsoft.com/office/drawing/2014/main" id="{0D55AB4B-56BF-299E-C4C7-F9DB0D65ED76}"/>
              </a:ext>
            </a:extLst>
          </p:cNvPr>
          <p:cNvPicPr preferRelativeResize="0"/>
          <p:nvPr/>
        </p:nvPicPr>
        <p:blipFill rotWithShape="1">
          <a:blip r:embed="rId4">
            <a:alphaModFix/>
          </a:blip>
          <a:srcRect l="24033" t="13207" r="21057" b="34552"/>
          <a:stretch/>
        </p:blipFill>
        <p:spPr>
          <a:xfrm>
            <a:off x="4843432" y="815442"/>
            <a:ext cx="1936416" cy="1842278"/>
          </a:xfrm>
          <a:prstGeom prst="rect">
            <a:avLst/>
          </a:prstGeom>
          <a:noFill/>
          <a:ln w="76200"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6"/>
          <p:cNvSpPr txBox="1">
            <a:spLocks noGrp="1"/>
          </p:cNvSpPr>
          <p:nvPr>
            <p:ph type="title"/>
          </p:nvPr>
        </p:nvSpPr>
        <p:spPr>
          <a:xfrm>
            <a:off x="171450" y="131100"/>
            <a:ext cx="8587200" cy="3273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sz="2600" i="0" u="sng">
                <a:solidFill>
                  <a:schemeClr val="hlink"/>
                </a:solidFill>
                <a:hlinkClick r:id="rId3"/>
              </a:rPr>
              <a:t>September 13, 2017 vs November 18, 2017</a:t>
            </a:r>
            <a:endParaRPr sz="2600" i="0"/>
          </a:p>
        </p:txBody>
      </p:sp>
      <p:sp>
        <p:nvSpPr>
          <p:cNvPr id="811" name="Google Shape;811;p16"/>
          <p:cNvSpPr txBox="1">
            <a:spLocks noGrp="1"/>
          </p:cNvSpPr>
          <p:nvPr>
            <p:ph type="body" idx="2"/>
          </p:nvPr>
        </p:nvSpPr>
        <p:spPr>
          <a:xfrm>
            <a:off x="1393501" y="4590823"/>
            <a:ext cx="6357000" cy="254400"/>
          </a:xfrm>
          <a:prstGeom prst="rect">
            <a:avLst/>
          </a:prstGeom>
        </p:spPr>
        <p:txBody>
          <a:bodyPr spcFirstLastPara="1" wrap="square" lIns="68575" tIns="34275" rIns="68575" bIns="34275" anchor="t" anchorCtr="0">
            <a:noAutofit/>
          </a:bodyPr>
          <a:lstStyle/>
          <a:p>
            <a:pPr marL="0" lvl="0" indent="0" algn="ctr" rtl="0">
              <a:spcBef>
                <a:spcPts val="200"/>
              </a:spcBef>
              <a:spcAft>
                <a:spcPts val="0"/>
              </a:spcAft>
              <a:buNone/>
            </a:pPr>
            <a:r>
              <a:rPr lang="en" sz="2100"/>
              <a:t>What do you notice? What do you wonder?</a:t>
            </a:r>
            <a:endParaRPr sz="2100"/>
          </a:p>
        </p:txBody>
      </p:sp>
      <p:pic>
        <p:nvPicPr>
          <p:cNvPr id="812" name="Google Shape;812;p16"/>
          <p:cNvPicPr preferRelativeResize="0"/>
          <p:nvPr/>
        </p:nvPicPr>
        <p:blipFill>
          <a:blip r:embed="rId4">
            <a:alphaModFix/>
          </a:blip>
          <a:stretch>
            <a:fillRect/>
          </a:stretch>
        </p:blipFill>
        <p:spPr>
          <a:xfrm>
            <a:off x="1113094" y="685407"/>
            <a:ext cx="6706973" cy="3772672"/>
          </a:xfrm>
          <a:prstGeom prst="rect">
            <a:avLst/>
          </a:prstGeom>
          <a:noFill/>
          <a:ln w="76200" cap="flat" cmpd="sng">
            <a:solidFill>
              <a:schemeClr val="accent4"/>
            </a:solidFill>
            <a:prstDash val="solid"/>
            <a:round/>
            <a:headEnd type="none" w="sm" len="sm"/>
            <a:tailEnd type="none" w="sm" len="sm"/>
          </a:ln>
        </p:spPr>
      </p:pic>
      <p:sp>
        <p:nvSpPr>
          <p:cNvPr id="2" name="TextBox 1">
            <a:extLst>
              <a:ext uri="{FF2B5EF4-FFF2-40B4-BE49-F238E27FC236}">
                <a16:creationId xmlns:a16="http://schemas.microsoft.com/office/drawing/2014/main" id="{CF7DDFD1-5430-60D8-812E-C0A6D0514641}"/>
              </a:ext>
            </a:extLst>
          </p:cNvPr>
          <p:cNvSpPr txBox="1"/>
          <p:nvPr/>
        </p:nvSpPr>
        <p:spPr>
          <a:xfrm>
            <a:off x="6779505" y="4416729"/>
            <a:ext cx="1860651" cy="184666"/>
          </a:xfrm>
          <a:prstGeom prst="rect">
            <a:avLst/>
          </a:prstGeom>
          <a:noFill/>
        </p:spPr>
        <p:txBody>
          <a:bodyPr wrap="square" rtlCol="0">
            <a:spAutoFit/>
          </a:bodyPr>
          <a:lstStyle/>
          <a:p>
            <a:r>
              <a:rPr lang="en-US" sz="600" dirty="0">
                <a:solidFill>
                  <a:schemeClr val="bg1"/>
                </a:solidFill>
              </a:rPr>
              <a:t>Source: NASA Worldview</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43"/>
          <p:cNvSpPr/>
          <p:nvPr/>
        </p:nvSpPr>
        <p:spPr>
          <a:xfrm>
            <a:off x="431075" y="862325"/>
            <a:ext cx="3365700" cy="35991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140" name="Google Shape;1140;p43"/>
          <p:cNvSpPr txBox="1">
            <a:spLocks noGrp="1"/>
          </p:cNvSpPr>
          <p:nvPr>
            <p:ph type="title"/>
          </p:nvPr>
        </p:nvSpPr>
        <p:spPr>
          <a:xfrm>
            <a:off x="311700" y="119275"/>
            <a:ext cx="8520600" cy="572700"/>
          </a:xfrm>
          <a:prstGeom prst="rect">
            <a:avLst/>
          </a:prstGeom>
        </p:spPr>
        <p:txBody>
          <a:bodyPr spcFirstLastPara="1" wrap="square" lIns="0" tIns="0" rIns="0" bIns="0" anchor="b" anchorCtr="0">
            <a:noAutofit/>
          </a:bodyPr>
          <a:lstStyle/>
          <a:p>
            <a:pPr marL="0" lvl="0" indent="0" algn="ctr" rtl="0">
              <a:spcBef>
                <a:spcPts val="0"/>
              </a:spcBef>
              <a:spcAft>
                <a:spcPts val="0"/>
              </a:spcAft>
              <a:buClr>
                <a:schemeClr val="dk1"/>
              </a:buClr>
              <a:buSzPts val="1100"/>
              <a:buFont typeface="Arial"/>
              <a:buNone/>
            </a:pPr>
            <a:r>
              <a:rPr lang="en" b="0">
                <a:latin typeface="Russo One"/>
                <a:ea typeface="Russo One"/>
                <a:cs typeface="Russo One"/>
                <a:sym typeface="Russo One"/>
              </a:rPr>
              <a:t>Photocell (Sun Sensor)</a:t>
            </a:r>
            <a:endParaRPr b="0">
              <a:latin typeface="Russo One"/>
              <a:ea typeface="Russo One"/>
              <a:cs typeface="Russo One"/>
              <a:sym typeface="Russo One"/>
            </a:endParaRPr>
          </a:p>
        </p:txBody>
      </p:sp>
      <p:sp>
        <p:nvSpPr>
          <p:cNvPr id="1141" name="Google Shape;1141;p43"/>
          <p:cNvSpPr txBox="1">
            <a:spLocks noGrp="1"/>
          </p:cNvSpPr>
          <p:nvPr>
            <p:ph type="body" idx="1"/>
          </p:nvPr>
        </p:nvSpPr>
        <p:spPr>
          <a:xfrm>
            <a:off x="667800" y="1065675"/>
            <a:ext cx="2983800" cy="31686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solidFill>
                  <a:schemeClr val="lt1"/>
                </a:solidFill>
              </a:rPr>
              <a:t>The </a:t>
            </a:r>
            <a:r>
              <a:rPr lang="en" b="1">
                <a:solidFill>
                  <a:schemeClr val="lt1"/>
                </a:solidFill>
              </a:rPr>
              <a:t>photocell</a:t>
            </a:r>
            <a:r>
              <a:rPr lang="en">
                <a:solidFill>
                  <a:schemeClr val="lt1"/>
                </a:solidFill>
              </a:rPr>
              <a:t> measures light intensity (</a:t>
            </a:r>
            <a:r>
              <a:rPr lang="en" sz="2000">
                <a:solidFill>
                  <a:schemeClr val="lt1"/>
                </a:solidFill>
              </a:rPr>
              <a:t>lumens/m</a:t>
            </a:r>
            <a:r>
              <a:rPr lang="en" sz="2000" baseline="30000">
                <a:solidFill>
                  <a:schemeClr val="lt1"/>
                </a:solidFill>
              </a:rPr>
              <a:t>2</a:t>
            </a:r>
            <a:r>
              <a:rPr lang="en">
                <a:solidFill>
                  <a:schemeClr val="lt1"/>
                </a:solidFill>
              </a:rPr>
              <a:t>) and is what is referred to as the Sun Sensor.  This simulates the real sun sensors that CubeSats use to orient themselves when in orbit. </a:t>
            </a:r>
            <a:endParaRPr>
              <a:solidFill>
                <a:schemeClr val="lt1"/>
              </a:solidFill>
            </a:endParaRPr>
          </a:p>
          <a:p>
            <a:pPr marL="0" lvl="0" indent="0" algn="l" rtl="0">
              <a:spcBef>
                <a:spcPts val="600"/>
              </a:spcBef>
              <a:spcAft>
                <a:spcPts val="0"/>
              </a:spcAft>
              <a:buNone/>
            </a:pPr>
            <a:endParaRPr>
              <a:solidFill>
                <a:schemeClr val="lt1"/>
              </a:solidFill>
            </a:endParaRPr>
          </a:p>
          <a:p>
            <a:pPr marL="0" lvl="0" indent="0" algn="l" rtl="0">
              <a:spcBef>
                <a:spcPts val="600"/>
              </a:spcBef>
              <a:spcAft>
                <a:spcPts val="0"/>
              </a:spcAft>
              <a:buNone/>
            </a:pPr>
            <a:endParaRPr>
              <a:solidFill>
                <a:schemeClr val="lt1"/>
              </a:solidFill>
            </a:endParaRPr>
          </a:p>
        </p:txBody>
      </p:sp>
      <p:pic>
        <p:nvPicPr>
          <p:cNvPr id="1142" name="Google Shape;1142;p43"/>
          <p:cNvPicPr preferRelativeResize="0"/>
          <p:nvPr/>
        </p:nvPicPr>
        <p:blipFill rotWithShape="1">
          <a:blip r:embed="rId3"/>
          <a:srcRect t="37869" r="52563"/>
          <a:stretch/>
        </p:blipFill>
        <p:spPr>
          <a:xfrm>
            <a:off x="4117850" y="897534"/>
            <a:ext cx="2418804" cy="1814315"/>
          </a:xfrm>
          <a:prstGeom prst="rect">
            <a:avLst/>
          </a:prstGeom>
          <a:noFill/>
          <a:ln w="38100" cap="flat" cmpd="sng">
            <a:solidFill>
              <a:schemeClr val="dk2"/>
            </a:solidFill>
            <a:prstDash val="solid"/>
            <a:round/>
            <a:headEnd type="none" w="sm" len="sm"/>
            <a:tailEnd type="none" w="sm" len="sm"/>
          </a:ln>
        </p:spPr>
      </p:pic>
      <p:pic>
        <p:nvPicPr>
          <p:cNvPr id="1143" name="Google Shape;1143;p43"/>
          <p:cNvPicPr preferRelativeResize="0"/>
          <p:nvPr/>
        </p:nvPicPr>
        <p:blipFill rotWithShape="1">
          <a:blip r:embed="rId4">
            <a:alphaModFix/>
          </a:blip>
          <a:srcRect t="53810"/>
          <a:stretch/>
        </p:blipFill>
        <p:spPr>
          <a:xfrm>
            <a:off x="4940125" y="2997998"/>
            <a:ext cx="4069800" cy="2031826"/>
          </a:xfrm>
          <a:prstGeom prst="rect">
            <a:avLst/>
          </a:prstGeom>
          <a:noFill/>
          <a:ln w="38100" cap="flat" cmpd="sng">
            <a:solidFill>
              <a:srgbClr val="000000"/>
            </a:solidFill>
            <a:prstDash val="solid"/>
            <a:round/>
            <a:headEnd type="none" w="sm" len="sm"/>
            <a:tailEnd type="none" w="sm" len="sm"/>
          </a:ln>
        </p:spPr>
      </p:pic>
      <p:grpSp>
        <p:nvGrpSpPr>
          <p:cNvPr id="1144" name="Google Shape;1144;p43"/>
          <p:cNvGrpSpPr/>
          <p:nvPr/>
        </p:nvGrpSpPr>
        <p:grpSpPr>
          <a:xfrm>
            <a:off x="6953068" y="1633874"/>
            <a:ext cx="1359039" cy="1158564"/>
            <a:chOff x="6332670" y="5663946"/>
            <a:chExt cx="856627" cy="594715"/>
          </a:xfrm>
        </p:grpSpPr>
        <p:grpSp>
          <p:nvGrpSpPr>
            <p:cNvPr id="1145" name="Google Shape;1145;p43"/>
            <p:cNvGrpSpPr/>
            <p:nvPr/>
          </p:nvGrpSpPr>
          <p:grpSpPr>
            <a:xfrm>
              <a:off x="6392364" y="5663946"/>
              <a:ext cx="796933" cy="185801"/>
              <a:chOff x="3321050" y="1066800"/>
              <a:chExt cx="6505573" cy="1508125"/>
            </a:xfrm>
          </p:grpSpPr>
          <p:sp>
            <p:nvSpPr>
              <p:cNvPr id="1146" name="Google Shape;1146;p43"/>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   Sample </a:t>
                </a:r>
                <a:endParaRPr>
                  <a:solidFill>
                    <a:schemeClr val="lt2"/>
                  </a:solidFill>
                  <a:latin typeface="Abel"/>
                  <a:ea typeface="Abel"/>
                  <a:cs typeface="Abel"/>
                  <a:sym typeface="Abel"/>
                </a:endParaRPr>
              </a:p>
              <a:p>
                <a:pPr marL="0" marR="0" lvl="0" indent="0" algn="ctr" rtl="0">
                  <a:lnSpc>
                    <a:spcPct val="100000"/>
                  </a:lnSpc>
                  <a:spcBef>
                    <a:spcPts val="0"/>
                  </a:spcBef>
                  <a:spcAft>
                    <a:spcPts val="0"/>
                  </a:spcAft>
                  <a:buClr>
                    <a:schemeClr val="dk1"/>
                  </a:buClr>
                  <a:buSzPts val="1400"/>
                  <a:buFont typeface="Calibri"/>
                  <a:buNone/>
                </a:pPr>
                <a:endParaRPr>
                  <a:solidFill>
                    <a:schemeClr val="lt2"/>
                  </a:solidFill>
                  <a:latin typeface="Abel"/>
                  <a:ea typeface="Abel"/>
                  <a:cs typeface="Abel"/>
                  <a:sym typeface="Abel"/>
                </a:endParaRPr>
              </a:p>
            </p:txBody>
          </p:sp>
          <p:sp>
            <p:nvSpPr>
              <p:cNvPr id="1147" name="Google Shape;1147;p43"/>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148" name="Google Shape;1148;p43"/>
            <p:cNvGrpSpPr/>
            <p:nvPr/>
          </p:nvGrpSpPr>
          <p:grpSpPr>
            <a:xfrm flipH="1">
              <a:off x="6332670" y="5868403"/>
              <a:ext cx="796933" cy="185801"/>
              <a:chOff x="3321050" y="1066800"/>
              <a:chExt cx="6505573" cy="1508125"/>
            </a:xfrm>
          </p:grpSpPr>
          <p:sp>
            <p:nvSpPr>
              <p:cNvPr id="1149" name="Google Shape;1149;p43"/>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Data</a:t>
                </a:r>
                <a:endParaRPr sz="1400" i="0" u="none" strike="noStrike" cap="none">
                  <a:solidFill>
                    <a:schemeClr val="lt2"/>
                  </a:solidFill>
                  <a:latin typeface="Abel"/>
                  <a:ea typeface="Abel"/>
                  <a:cs typeface="Abel"/>
                  <a:sym typeface="Abel"/>
                </a:endParaRPr>
              </a:p>
            </p:txBody>
          </p:sp>
          <p:sp>
            <p:nvSpPr>
              <p:cNvPr id="1150" name="Google Shape;1150;p43"/>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151" name="Google Shape;1151;p43"/>
            <p:cNvGrpSpPr/>
            <p:nvPr/>
          </p:nvGrpSpPr>
          <p:grpSpPr>
            <a:xfrm>
              <a:off x="6392364" y="6072860"/>
              <a:ext cx="796933" cy="185801"/>
              <a:chOff x="3321050" y="1066800"/>
              <a:chExt cx="6505573" cy="1508125"/>
            </a:xfrm>
          </p:grpSpPr>
          <p:sp>
            <p:nvSpPr>
              <p:cNvPr id="1152" name="Google Shape;1152;p43"/>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Chart</a:t>
                </a:r>
                <a:endParaRPr sz="1400" i="0" u="none" strike="noStrike" cap="none">
                  <a:solidFill>
                    <a:schemeClr val="lt2"/>
                  </a:solidFill>
                  <a:latin typeface="Abel"/>
                  <a:ea typeface="Abel"/>
                  <a:cs typeface="Abel"/>
                  <a:sym typeface="Abel"/>
                </a:endParaRPr>
              </a:p>
            </p:txBody>
          </p:sp>
          <p:sp>
            <p:nvSpPr>
              <p:cNvPr id="1153" name="Google Shape;1153;p43"/>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44"/>
          <p:cNvSpPr txBox="1">
            <a:spLocks noGrp="1"/>
          </p:cNvSpPr>
          <p:nvPr>
            <p:ph type="title"/>
          </p:nvPr>
        </p:nvSpPr>
        <p:spPr>
          <a:xfrm>
            <a:off x="1230650" y="441575"/>
            <a:ext cx="6835200" cy="620400"/>
          </a:xfrm>
          <a:prstGeom prst="rect">
            <a:avLst/>
          </a:prstGeom>
        </p:spPr>
        <p:txBody>
          <a:bodyPr spcFirstLastPara="1" wrap="square" lIns="0" tIns="0" rIns="0" bIns="0" anchor="b" anchorCtr="0">
            <a:noAutofit/>
          </a:bodyPr>
          <a:lstStyle/>
          <a:p>
            <a:pPr marL="0" lvl="0" indent="0" algn="ctr" rtl="0">
              <a:spcBef>
                <a:spcPts val="0"/>
              </a:spcBef>
              <a:spcAft>
                <a:spcPts val="0"/>
              </a:spcAft>
              <a:buClr>
                <a:schemeClr val="dk1"/>
              </a:buClr>
              <a:buSzPts val="1100"/>
              <a:buFont typeface="Arial"/>
              <a:buNone/>
            </a:pPr>
            <a:r>
              <a:rPr lang="en" b="0">
                <a:latin typeface="Russo One"/>
                <a:ea typeface="Russo One"/>
                <a:cs typeface="Russo One"/>
                <a:sym typeface="Russo One"/>
              </a:rPr>
              <a:t>Inertial Measurement Unit (IMU)</a:t>
            </a:r>
            <a:endParaRPr b="0">
              <a:latin typeface="Russo One"/>
              <a:ea typeface="Russo One"/>
              <a:cs typeface="Russo One"/>
              <a:sym typeface="Russo One"/>
            </a:endParaRPr>
          </a:p>
        </p:txBody>
      </p:sp>
      <p:pic>
        <p:nvPicPr>
          <p:cNvPr id="1159" name="Google Shape;1159;p44"/>
          <p:cNvPicPr preferRelativeResize="0"/>
          <p:nvPr/>
        </p:nvPicPr>
        <p:blipFill>
          <a:blip r:embed="rId3">
            <a:alphaModFix/>
          </a:blip>
          <a:stretch>
            <a:fillRect/>
          </a:stretch>
        </p:blipFill>
        <p:spPr>
          <a:xfrm>
            <a:off x="3603975" y="1939575"/>
            <a:ext cx="1710025" cy="1632300"/>
          </a:xfrm>
          <a:prstGeom prst="rect">
            <a:avLst/>
          </a:prstGeom>
          <a:noFill/>
          <a:ln w="38100" cap="flat" cmpd="sng">
            <a:solidFill>
              <a:schemeClr val="dk2"/>
            </a:solidFill>
            <a:prstDash val="solid"/>
            <a:round/>
            <a:headEnd type="none" w="sm" len="sm"/>
            <a:tailEnd type="none" w="sm" len="sm"/>
          </a:ln>
        </p:spPr>
      </p:pic>
      <p:grpSp>
        <p:nvGrpSpPr>
          <p:cNvPr id="1160" name="Google Shape;1160;p44"/>
          <p:cNvGrpSpPr/>
          <p:nvPr/>
        </p:nvGrpSpPr>
        <p:grpSpPr>
          <a:xfrm>
            <a:off x="440475" y="2145875"/>
            <a:ext cx="2792925" cy="1289700"/>
            <a:chOff x="482713" y="1986800"/>
            <a:chExt cx="2792925" cy="1289700"/>
          </a:xfrm>
        </p:grpSpPr>
        <p:sp>
          <p:nvSpPr>
            <p:cNvPr id="1161" name="Google Shape;1161;p44"/>
            <p:cNvSpPr txBox="1"/>
            <p:nvPr/>
          </p:nvSpPr>
          <p:spPr>
            <a:xfrm>
              <a:off x="482713" y="1986800"/>
              <a:ext cx="1964700"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2400" b="1">
                <a:solidFill>
                  <a:srgbClr val="FFFFFF"/>
                </a:solidFill>
                <a:latin typeface="Abel"/>
                <a:ea typeface="Abel"/>
                <a:cs typeface="Abel"/>
                <a:sym typeface="Abel"/>
              </a:endParaRPr>
            </a:p>
            <a:p>
              <a:pPr marL="0" lvl="0" indent="0" algn="r" rtl="0">
                <a:spcBef>
                  <a:spcPts val="0"/>
                </a:spcBef>
                <a:spcAft>
                  <a:spcPts val="0"/>
                </a:spcAft>
                <a:buNone/>
              </a:pPr>
              <a:endParaRPr sz="2400" b="1">
                <a:solidFill>
                  <a:srgbClr val="FFFFFF"/>
                </a:solidFill>
                <a:latin typeface="Abel"/>
                <a:ea typeface="Abel"/>
                <a:cs typeface="Abel"/>
                <a:sym typeface="Abel"/>
              </a:endParaRPr>
            </a:p>
            <a:p>
              <a:pPr marL="0" lvl="0" indent="0" algn="l" rtl="0">
                <a:spcBef>
                  <a:spcPts val="0"/>
                </a:spcBef>
                <a:spcAft>
                  <a:spcPts val="0"/>
                </a:spcAft>
                <a:buNone/>
              </a:pPr>
              <a:r>
                <a:rPr lang="en" sz="2400" b="1">
                  <a:solidFill>
                    <a:srgbClr val="FFFFFF"/>
                  </a:solidFill>
                  <a:latin typeface="Abel"/>
                  <a:ea typeface="Abel"/>
                  <a:cs typeface="Abel"/>
                  <a:sym typeface="Abel"/>
                </a:rPr>
                <a:t> Accelerometer</a:t>
              </a:r>
              <a:endParaRPr sz="2400" b="1">
                <a:solidFill>
                  <a:srgbClr val="FFFFFF"/>
                </a:solidFill>
                <a:latin typeface="Abel"/>
                <a:ea typeface="Abel"/>
                <a:cs typeface="Abel"/>
                <a:sym typeface="Abel"/>
              </a:endParaRPr>
            </a:p>
            <a:p>
              <a:pPr marL="0" lvl="0" indent="0" algn="r" rtl="0">
                <a:spcBef>
                  <a:spcPts val="0"/>
                </a:spcBef>
                <a:spcAft>
                  <a:spcPts val="0"/>
                </a:spcAft>
                <a:buNone/>
              </a:pPr>
              <a:endParaRPr sz="2400" b="1">
                <a:solidFill>
                  <a:srgbClr val="FFFFFF"/>
                </a:solidFill>
                <a:latin typeface="Abel"/>
                <a:ea typeface="Abel"/>
                <a:cs typeface="Abel"/>
                <a:sym typeface="Abel"/>
              </a:endParaRPr>
            </a:p>
            <a:p>
              <a:pPr marL="0" lvl="0" indent="0" algn="r" rtl="0">
                <a:spcBef>
                  <a:spcPts val="0"/>
                </a:spcBef>
                <a:spcAft>
                  <a:spcPts val="1600"/>
                </a:spcAft>
                <a:buNone/>
              </a:pPr>
              <a:endParaRPr sz="2400" b="1">
                <a:solidFill>
                  <a:srgbClr val="FFFFFF"/>
                </a:solidFill>
                <a:latin typeface="Abel"/>
                <a:ea typeface="Abel"/>
                <a:cs typeface="Abel"/>
                <a:sym typeface="Abel"/>
              </a:endParaRPr>
            </a:p>
          </p:txBody>
        </p:sp>
        <p:cxnSp>
          <p:nvCxnSpPr>
            <p:cNvPr id="1162" name="Google Shape;1162;p44"/>
            <p:cNvCxnSpPr/>
            <p:nvPr/>
          </p:nvCxnSpPr>
          <p:spPr>
            <a:xfrm rot="10800000">
              <a:off x="2642038" y="2647950"/>
              <a:ext cx="633600" cy="0"/>
            </a:xfrm>
            <a:prstGeom prst="straightConnector1">
              <a:avLst/>
            </a:prstGeom>
            <a:noFill/>
            <a:ln w="9525" cap="flat" cmpd="sng">
              <a:solidFill>
                <a:schemeClr val="accent1"/>
              </a:solidFill>
              <a:prstDash val="solid"/>
              <a:round/>
              <a:headEnd type="none" w="sm" len="sm"/>
              <a:tailEnd type="oval" w="med" len="med"/>
            </a:ln>
          </p:spPr>
        </p:cxnSp>
      </p:grpSp>
      <p:grpSp>
        <p:nvGrpSpPr>
          <p:cNvPr id="1163" name="Google Shape;1163;p44"/>
          <p:cNvGrpSpPr/>
          <p:nvPr/>
        </p:nvGrpSpPr>
        <p:grpSpPr>
          <a:xfrm>
            <a:off x="5167600" y="1219425"/>
            <a:ext cx="3698543" cy="1289700"/>
            <a:chOff x="5209838" y="1060350"/>
            <a:chExt cx="3698543" cy="1289700"/>
          </a:xfrm>
        </p:grpSpPr>
        <p:sp>
          <p:nvSpPr>
            <p:cNvPr id="1164" name="Google Shape;1164;p44"/>
            <p:cNvSpPr txBox="1"/>
            <p:nvPr/>
          </p:nvSpPr>
          <p:spPr>
            <a:xfrm>
              <a:off x="6696480" y="1060350"/>
              <a:ext cx="22119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lt1"/>
                </a:solidFill>
                <a:latin typeface="Abel"/>
                <a:ea typeface="Abel"/>
                <a:cs typeface="Abel"/>
                <a:sym typeface="Abel"/>
              </a:endParaRPr>
            </a:p>
            <a:p>
              <a:pPr marL="0" lvl="0" indent="0" algn="l" rtl="0">
                <a:spcBef>
                  <a:spcPts val="0"/>
                </a:spcBef>
                <a:spcAft>
                  <a:spcPts val="0"/>
                </a:spcAft>
                <a:buClr>
                  <a:schemeClr val="dk1"/>
                </a:buClr>
                <a:buSzPts val="1100"/>
                <a:buFont typeface="Arial"/>
                <a:buNone/>
              </a:pPr>
              <a:r>
                <a:rPr lang="en" sz="2400" b="1">
                  <a:solidFill>
                    <a:schemeClr val="lt1"/>
                  </a:solidFill>
                  <a:latin typeface="Abel"/>
                  <a:ea typeface="Abel"/>
                  <a:cs typeface="Abel"/>
                  <a:sym typeface="Abel"/>
                </a:rPr>
                <a:t>Gyroscope</a:t>
              </a:r>
              <a:endParaRPr sz="1200" b="1">
                <a:solidFill>
                  <a:srgbClr val="FFFFFF"/>
                </a:solidFill>
                <a:latin typeface="Abel"/>
                <a:ea typeface="Abel"/>
                <a:cs typeface="Abel"/>
                <a:sym typeface="Abel"/>
              </a:endParaRPr>
            </a:p>
            <a:p>
              <a:pPr marL="0" lvl="0" indent="0" algn="l" rtl="0">
                <a:spcBef>
                  <a:spcPts val="0"/>
                </a:spcBef>
                <a:spcAft>
                  <a:spcPts val="0"/>
                </a:spcAft>
                <a:buNone/>
              </a:pPr>
              <a:endParaRPr sz="800" b="1">
                <a:solidFill>
                  <a:srgbClr val="FFFFFF"/>
                </a:solidFill>
                <a:latin typeface="Abel"/>
                <a:ea typeface="Abel"/>
                <a:cs typeface="Abel"/>
                <a:sym typeface="Abel"/>
              </a:endParaRPr>
            </a:p>
            <a:p>
              <a:pPr marL="0" lvl="0" indent="0" algn="l" rtl="0">
                <a:spcBef>
                  <a:spcPts val="0"/>
                </a:spcBef>
                <a:spcAft>
                  <a:spcPts val="1600"/>
                </a:spcAft>
                <a:buNone/>
              </a:pPr>
              <a:endParaRPr sz="800" b="1">
                <a:solidFill>
                  <a:srgbClr val="FFFFFF"/>
                </a:solidFill>
                <a:latin typeface="Abel"/>
                <a:ea typeface="Abel"/>
                <a:cs typeface="Abel"/>
                <a:sym typeface="Abel"/>
              </a:endParaRPr>
            </a:p>
          </p:txBody>
        </p:sp>
        <p:cxnSp>
          <p:nvCxnSpPr>
            <p:cNvPr id="1165" name="Google Shape;1165;p44"/>
            <p:cNvCxnSpPr/>
            <p:nvPr/>
          </p:nvCxnSpPr>
          <p:spPr>
            <a:xfrm>
              <a:off x="5209838" y="1705200"/>
              <a:ext cx="1286700" cy="0"/>
            </a:xfrm>
            <a:prstGeom prst="straightConnector1">
              <a:avLst/>
            </a:prstGeom>
            <a:noFill/>
            <a:ln w="9525" cap="flat" cmpd="sng">
              <a:solidFill>
                <a:schemeClr val="accent2"/>
              </a:solidFill>
              <a:prstDash val="solid"/>
              <a:round/>
              <a:headEnd type="none" w="sm" len="sm"/>
              <a:tailEnd type="oval" w="med" len="med"/>
            </a:ln>
          </p:spPr>
        </p:cxnSp>
      </p:grpSp>
      <p:grpSp>
        <p:nvGrpSpPr>
          <p:cNvPr id="1166" name="Google Shape;1166;p44"/>
          <p:cNvGrpSpPr/>
          <p:nvPr/>
        </p:nvGrpSpPr>
        <p:grpSpPr>
          <a:xfrm>
            <a:off x="5167587" y="3016900"/>
            <a:ext cx="3428580" cy="1289700"/>
            <a:chOff x="5209838" y="3020450"/>
            <a:chExt cx="3428580" cy="1289700"/>
          </a:xfrm>
        </p:grpSpPr>
        <p:sp>
          <p:nvSpPr>
            <p:cNvPr id="1167" name="Google Shape;1167;p44"/>
            <p:cNvSpPr txBox="1"/>
            <p:nvPr/>
          </p:nvSpPr>
          <p:spPr>
            <a:xfrm>
              <a:off x="6696518" y="3020450"/>
              <a:ext cx="19419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600"/>
                </a:spcAft>
                <a:buNone/>
              </a:pPr>
              <a:r>
                <a:rPr lang="en" sz="2400" b="1">
                  <a:solidFill>
                    <a:schemeClr val="lt1"/>
                  </a:solidFill>
                  <a:latin typeface="Abel"/>
                  <a:ea typeface="Abel"/>
                  <a:cs typeface="Abel"/>
                  <a:sym typeface="Abel"/>
                </a:rPr>
                <a:t>Magnetometer</a:t>
              </a:r>
              <a:endParaRPr sz="800" b="1">
                <a:solidFill>
                  <a:srgbClr val="FFFFFF"/>
                </a:solidFill>
                <a:latin typeface="Abel"/>
                <a:ea typeface="Abel"/>
                <a:cs typeface="Abel"/>
                <a:sym typeface="Abel"/>
              </a:endParaRPr>
            </a:p>
          </p:txBody>
        </p:sp>
        <p:cxnSp>
          <p:nvCxnSpPr>
            <p:cNvPr id="1168" name="Google Shape;1168;p44"/>
            <p:cNvCxnSpPr/>
            <p:nvPr/>
          </p:nvCxnSpPr>
          <p:spPr>
            <a:xfrm>
              <a:off x="5209838" y="3648300"/>
              <a:ext cx="1286700" cy="0"/>
            </a:xfrm>
            <a:prstGeom prst="straightConnector1">
              <a:avLst/>
            </a:prstGeom>
            <a:noFill/>
            <a:ln w="9525" cap="flat" cmpd="sng">
              <a:solidFill>
                <a:schemeClr val="accent5"/>
              </a:solidFill>
              <a:prstDash val="solid"/>
              <a:round/>
              <a:headEnd type="none" w="sm" len="sm"/>
              <a:tailEnd type="oval" w="med" len="med"/>
            </a:ln>
          </p:spPr>
        </p:cxnSp>
      </p:grpSp>
      <p:grpSp>
        <p:nvGrpSpPr>
          <p:cNvPr id="1169" name="Google Shape;1169;p44"/>
          <p:cNvGrpSpPr/>
          <p:nvPr/>
        </p:nvGrpSpPr>
        <p:grpSpPr>
          <a:xfrm>
            <a:off x="2619975" y="887538"/>
            <a:ext cx="3814835" cy="3790597"/>
            <a:chOff x="2662213" y="676344"/>
            <a:chExt cx="3814835" cy="3790597"/>
          </a:xfrm>
        </p:grpSpPr>
        <p:sp>
          <p:nvSpPr>
            <p:cNvPr id="1170" name="Google Shape;1170;p44"/>
            <p:cNvSpPr/>
            <p:nvPr/>
          </p:nvSpPr>
          <p:spPr>
            <a:xfrm rot="3600185">
              <a:off x="3169983" y="1184511"/>
              <a:ext cx="2774659" cy="2774659"/>
            </a:xfrm>
            <a:prstGeom prst="blockArc">
              <a:avLst>
                <a:gd name="adj1" fmla="val 12622480"/>
                <a:gd name="adj2" fmla="val 19781569"/>
                <a:gd name="adj3" fmla="val 2077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4"/>
            <p:cNvSpPr/>
            <p:nvPr/>
          </p:nvSpPr>
          <p:spPr>
            <a:xfrm rot="10800000">
              <a:off x="3183490" y="1163229"/>
              <a:ext cx="2774700" cy="2774700"/>
            </a:xfrm>
            <a:prstGeom prst="blockArc">
              <a:avLst>
                <a:gd name="adj1" fmla="val 12622480"/>
                <a:gd name="adj2" fmla="val 19662822"/>
                <a:gd name="adj3" fmla="val 2072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4"/>
            <p:cNvSpPr/>
            <p:nvPr/>
          </p:nvSpPr>
          <p:spPr>
            <a:xfrm rot="-3600185">
              <a:off x="3194618" y="1184114"/>
              <a:ext cx="2774659" cy="2774659"/>
            </a:xfrm>
            <a:prstGeom prst="blockArc">
              <a:avLst>
                <a:gd name="adj1" fmla="val 12622480"/>
                <a:gd name="adj2" fmla="val 19703271"/>
                <a:gd name="adj3" fmla="val 20851"/>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4"/>
            <p:cNvGrpSpPr/>
            <p:nvPr/>
          </p:nvGrpSpPr>
          <p:grpSpPr>
            <a:xfrm rot="-7200165">
              <a:off x="3337679" y="2826785"/>
              <a:ext cx="585011" cy="585536"/>
              <a:chOff x="1967628" y="812211"/>
              <a:chExt cx="588000" cy="588000"/>
            </a:xfrm>
          </p:grpSpPr>
          <p:sp>
            <p:nvSpPr>
              <p:cNvPr id="1174" name="Google Shape;1174;p44"/>
              <p:cNvSpPr/>
              <p:nvPr/>
            </p:nvSpPr>
            <p:spPr>
              <a:xfrm rot="39023">
                <a:off x="1970909" y="815492"/>
                <a:ext cx="581437" cy="581437"/>
              </a:xfrm>
              <a:prstGeom prst="pie">
                <a:avLst>
                  <a:gd name="adj1" fmla="val 6190354"/>
                  <a:gd name="adj2" fmla="val 14996165"/>
                </a:avLst>
              </a:prstGeom>
              <a:solidFill>
                <a:schemeClr val="accent1"/>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4"/>
              <p:cNvSpPr/>
              <p:nvPr/>
            </p:nvSpPr>
            <p:spPr>
              <a:xfrm rot="10800000">
                <a:off x="1970875" y="815525"/>
                <a:ext cx="581400" cy="581400"/>
              </a:xfrm>
              <a:prstGeom prst="pie">
                <a:avLst>
                  <a:gd name="adj1" fmla="val 4028252"/>
                  <a:gd name="adj2" fmla="val 1718367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44"/>
            <p:cNvGrpSpPr/>
            <p:nvPr/>
          </p:nvGrpSpPr>
          <p:grpSpPr>
            <a:xfrm>
              <a:off x="4264097" y="1180331"/>
              <a:ext cx="585001" cy="585530"/>
              <a:chOff x="1970048" y="811613"/>
              <a:chExt cx="588000" cy="588000"/>
            </a:xfrm>
          </p:grpSpPr>
          <p:sp>
            <p:nvSpPr>
              <p:cNvPr id="1177" name="Google Shape;1177;p44"/>
              <p:cNvSpPr/>
              <p:nvPr/>
            </p:nvSpPr>
            <p:spPr>
              <a:xfrm rot="39023">
                <a:off x="1973329" y="814894"/>
                <a:ext cx="581437" cy="581437"/>
              </a:xfrm>
              <a:prstGeom prst="pie">
                <a:avLst>
                  <a:gd name="adj1" fmla="val 6190354"/>
                  <a:gd name="adj2" fmla="val 14996165"/>
                </a:avLst>
              </a:prstGeom>
              <a:solidFill>
                <a:schemeClr val="accent2"/>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4"/>
              <p:cNvSpPr/>
              <p:nvPr/>
            </p:nvSpPr>
            <p:spPr>
              <a:xfrm rot="10800000">
                <a:off x="1973295" y="814927"/>
                <a:ext cx="581400" cy="581400"/>
              </a:xfrm>
              <a:prstGeom prst="pie">
                <a:avLst>
                  <a:gd name="adj1" fmla="val 4028252"/>
                  <a:gd name="adj2" fmla="val 1718367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p44"/>
            <p:cNvGrpSpPr/>
            <p:nvPr/>
          </p:nvGrpSpPr>
          <p:grpSpPr>
            <a:xfrm rot="7200165">
              <a:off x="5229930" y="2804716"/>
              <a:ext cx="585011" cy="585536"/>
              <a:chOff x="1977085" y="811649"/>
              <a:chExt cx="588000" cy="588000"/>
            </a:xfrm>
          </p:grpSpPr>
          <p:sp>
            <p:nvSpPr>
              <p:cNvPr id="1180" name="Google Shape;1180;p44"/>
              <p:cNvSpPr/>
              <p:nvPr/>
            </p:nvSpPr>
            <p:spPr>
              <a:xfrm rot="39023">
                <a:off x="1980366" y="814930"/>
                <a:ext cx="581437" cy="581437"/>
              </a:xfrm>
              <a:prstGeom prst="pie">
                <a:avLst>
                  <a:gd name="adj1" fmla="val 6190354"/>
                  <a:gd name="adj2" fmla="val 14996165"/>
                </a:avLst>
              </a:prstGeom>
              <a:solidFill>
                <a:schemeClr val="accent5"/>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4"/>
              <p:cNvSpPr/>
              <p:nvPr/>
            </p:nvSpPr>
            <p:spPr>
              <a:xfrm rot="10800000">
                <a:off x="1980332" y="814963"/>
                <a:ext cx="581400" cy="581400"/>
              </a:xfrm>
              <a:prstGeom prst="pie">
                <a:avLst>
                  <a:gd name="adj1" fmla="val 4028252"/>
                  <a:gd name="adj2" fmla="val 1718367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p44"/>
            <p:cNvSpPr txBox="1"/>
            <p:nvPr/>
          </p:nvSpPr>
          <p:spPr>
            <a:xfrm>
              <a:off x="4334550" y="1255312"/>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Megrim"/>
                  <a:ea typeface="Megrim"/>
                  <a:cs typeface="Megrim"/>
                  <a:sym typeface="Megrim"/>
                </a:rPr>
                <a:t>02 </a:t>
              </a:r>
              <a:endParaRPr sz="1600" b="1">
                <a:solidFill>
                  <a:srgbClr val="FFFFFF"/>
                </a:solidFill>
                <a:latin typeface="Megrim"/>
                <a:ea typeface="Megrim"/>
                <a:cs typeface="Megrim"/>
                <a:sym typeface="Megrim"/>
              </a:endParaRPr>
            </a:p>
          </p:txBody>
        </p:sp>
        <p:sp>
          <p:nvSpPr>
            <p:cNvPr id="1183" name="Google Shape;1183;p44"/>
            <p:cNvSpPr txBox="1"/>
            <p:nvPr/>
          </p:nvSpPr>
          <p:spPr>
            <a:xfrm>
              <a:off x="3375648" y="2887440"/>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Megrim"/>
                  <a:ea typeface="Megrim"/>
                  <a:cs typeface="Megrim"/>
                  <a:sym typeface="Megrim"/>
                </a:rPr>
                <a:t>01 </a:t>
              </a:r>
              <a:endParaRPr sz="1600" b="1">
                <a:solidFill>
                  <a:srgbClr val="FFFFFF"/>
                </a:solidFill>
                <a:latin typeface="Megrim"/>
                <a:ea typeface="Megrim"/>
                <a:cs typeface="Megrim"/>
                <a:sym typeface="Megrim"/>
              </a:endParaRPr>
            </a:p>
          </p:txBody>
        </p:sp>
        <p:sp>
          <p:nvSpPr>
            <p:cNvPr id="1184" name="Google Shape;1184;p44"/>
            <p:cNvSpPr txBox="1"/>
            <p:nvPr/>
          </p:nvSpPr>
          <p:spPr>
            <a:xfrm>
              <a:off x="5281877" y="2857865"/>
              <a:ext cx="5091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FFFFFF"/>
                  </a:solidFill>
                  <a:latin typeface="Megrim"/>
                  <a:ea typeface="Megrim"/>
                  <a:cs typeface="Megrim"/>
                  <a:sym typeface="Megrim"/>
                </a:rPr>
                <a:t>03 </a:t>
              </a:r>
              <a:endParaRPr sz="1600" b="1">
                <a:solidFill>
                  <a:srgbClr val="FFFFFF"/>
                </a:solidFill>
                <a:latin typeface="Megrim"/>
                <a:ea typeface="Megrim"/>
                <a:cs typeface="Megrim"/>
                <a:sym typeface="Megrim"/>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45"/>
          <p:cNvSpPr/>
          <p:nvPr/>
        </p:nvSpPr>
        <p:spPr>
          <a:xfrm>
            <a:off x="542150" y="1331925"/>
            <a:ext cx="4123200" cy="36585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190" name="Google Shape;1190;p45"/>
          <p:cNvSpPr txBox="1">
            <a:spLocks noGrp="1"/>
          </p:cNvSpPr>
          <p:nvPr>
            <p:ph type="title"/>
          </p:nvPr>
        </p:nvSpPr>
        <p:spPr>
          <a:xfrm>
            <a:off x="1056900" y="402625"/>
            <a:ext cx="7030200" cy="620400"/>
          </a:xfrm>
          <a:prstGeom prst="rect">
            <a:avLst/>
          </a:prstGeom>
        </p:spPr>
        <p:txBody>
          <a:bodyPr spcFirstLastPara="1" wrap="square" lIns="0" tIns="0" rIns="0" bIns="0" anchor="b" anchorCtr="0">
            <a:noAutofit/>
          </a:bodyPr>
          <a:lstStyle/>
          <a:p>
            <a:pPr marL="0" lvl="0" indent="0" algn="ctr" rtl="0">
              <a:spcBef>
                <a:spcPts val="0"/>
              </a:spcBef>
              <a:spcAft>
                <a:spcPts val="0"/>
              </a:spcAft>
              <a:buClr>
                <a:schemeClr val="dk1"/>
              </a:buClr>
              <a:buSzPts val="1100"/>
              <a:buFont typeface="Arial"/>
              <a:buNone/>
            </a:pPr>
            <a:r>
              <a:rPr lang="en" b="0">
                <a:latin typeface="Russo One"/>
                <a:ea typeface="Russo One"/>
                <a:cs typeface="Russo One"/>
                <a:sym typeface="Russo One"/>
              </a:rPr>
              <a:t>Inertial Measurement Unit (IMU)</a:t>
            </a:r>
            <a:endParaRPr b="0">
              <a:latin typeface="Russo One"/>
              <a:ea typeface="Russo One"/>
              <a:cs typeface="Russo One"/>
              <a:sym typeface="Russo One"/>
            </a:endParaRPr>
          </a:p>
        </p:txBody>
      </p:sp>
      <p:sp>
        <p:nvSpPr>
          <p:cNvPr id="1191" name="Google Shape;1191;p45"/>
          <p:cNvSpPr txBox="1">
            <a:spLocks noGrp="1"/>
          </p:cNvSpPr>
          <p:nvPr>
            <p:ph type="body" idx="1"/>
          </p:nvPr>
        </p:nvSpPr>
        <p:spPr>
          <a:xfrm>
            <a:off x="681175" y="1387700"/>
            <a:ext cx="3984300" cy="3658500"/>
          </a:xfrm>
          <a:prstGeom prst="rect">
            <a:avLst/>
          </a:prstGeom>
        </p:spPr>
        <p:txBody>
          <a:bodyPr spcFirstLastPara="1" wrap="square" lIns="0" tIns="0" rIns="0" bIns="0" anchor="t" anchorCtr="0">
            <a:noAutofit/>
          </a:bodyPr>
          <a:lstStyle/>
          <a:p>
            <a:pPr marL="457200" lvl="0" indent="-381000" algn="l" rtl="0">
              <a:spcBef>
                <a:spcPts val="600"/>
              </a:spcBef>
              <a:spcAft>
                <a:spcPts val="0"/>
              </a:spcAft>
              <a:buClr>
                <a:schemeClr val="lt1"/>
              </a:buClr>
              <a:buSzPts val="2400"/>
              <a:buChar char="⋆"/>
            </a:pPr>
            <a:r>
              <a:rPr lang="en">
                <a:solidFill>
                  <a:schemeClr val="lt1"/>
                </a:solidFill>
              </a:rPr>
              <a:t>IMU Accelerometer</a:t>
            </a:r>
            <a:endParaRPr>
              <a:solidFill>
                <a:schemeClr val="lt1"/>
              </a:solidFill>
            </a:endParaRPr>
          </a:p>
          <a:p>
            <a:pPr marL="914400" lvl="1" indent="-381000" algn="l" rtl="0">
              <a:spcBef>
                <a:spcPts val="0"/>
              </a:spcBef>
              <a:spcAft>
                <a:spcPts val="0"/>
              </a:spcAft>
              <a:buClr>
                <a:schemeClr val="lt1"/>
              </a:buClr>
              <a:buSzPts val="2400"/>
              <a:buChar char="⋆"/>
            </a:pPr>
            <a:r>
              <a:rPr lang="en">
                <a:solidFill>
                  <a:schemeClr val="lt1"/>
                </a:solidFill>
              </a:rPr>
              <a:t>Measures the acceleration the CubiKit is experiencing in the x, y, and z directions.  Units are in mili-G where G is the gravitational constant 9.81m/s</a:t>
            </a:r>
            <a:r>
              <a:rPr lang="en" baseline="30000">
                <a:solidFill>
                  <a:schemeClr val="lt1"/>
                </a:solidFill>
              </a:rPr>
              <a:t>2</a:t>
            </a:r>
            <a:r>
              <a:rPr lang="en">
                <a:solidFill>
                  <a:schemeClr val="lt1"/>
                </a:solidFill>
              </a:rPr>
              <a:t> (Milli-G is 1/1000th of 9.81m/s</a:t>
            </a:r>
            <a:r>
              <a:rPr lang="en" baseline="30000">
                <a:solidFill>
                  <a:schemeClr val="lt1"/>
                </a:solidFill>
              </a:rPr>
              <a:t>2</a:t>
            </a:r>
            <a:r>
              <a:rPr lang="en">
                <a:solidFill>
                  <a:schemeClr val="lt1"/>
                </a:solidFill>
              </a:rPr>
              <a:t>).</a:t>
            </a:r>
            <a:endParaRPr>
              <a:solidFill>
                <a:schemeClr val="lt1"/>
              </a:solidFill>
            </a:endParaRPr>
          </a:p>
          <a:p>
            <a:pPr marL="342900" lvl="0" indent="0" algn="l" rtl="0">
              <a:spcBef>
                <a:spcPts val="600"/>
              </a:spcBef>
              <a:spcAft>
                <a:spcPts val="0"/>
              </a:spcAft>
              <a:buNone/>
            </a:pPr>
            <a:endParaRPr>
              <a:solidFill>
                <a:schemeClr val="lt1"/>
              </a:solidFill>
            </a:endParaRPr>
          </a:p>
        </p:txBody>
      </p:sp>
      <p:pic>
        <p:nvPicPr>
          <p:cNvPr id="1192" name="Google Shape;1192;p45"/>
          <p:cNvPicPr preferRelativeResize="0"/>
          <p:nvPr/>
        </p:nvPicPr>
        <p:blipFill>
          <a:blip r:embed="rId3">
            <a:alphaModFix/>
          </a:blip>
          <a:stretch>
            <a:fillRect/>
          </a:stretch>
        </p:blipFill>
        <p:spPr>
          <a:xfrm>
            <a:off x="5186288" y="1138275"/>
            <a:ext cx="1463025" cy="1396525"/>
          </a:xfrm>
          <a:prstGeom prst="rect">
            <a:avLst/>
          </a:prstGeom>
          <a:noFill/>
          <a:ln w="38100" cap="flat" cmpd="sng">
            <a:solidFill>
              <a:schemeClr val="dk2"/>
            </a:solidFill>
            <a:prstDash val="solid"/>
            <a:round/>
            <a:headEnd type="none" w="sm" len="sm"/>
            <a:tailEnd type="none" w="sm" len="sm"/>
          </a:ln>
        </p:spPr>
      </p:pic>
      <p:grpSp>
        <p:nvGrpSpPr>
          <p:cNvPr id="1193" name="Google Shape;1193;p45"/>
          <p:cNvGrpSpPr/>
          <p:nvPr/>
        </p:nvGrpSpPr>
        <p:grpSpPr>
          <a:xfrm>
            <a:off x="7331405" y="1621374"/>
            <a:ext cx="1359039" cy="1158564"/>
            <a:chOff x="6332670" y="5663946"/>
            <a:chExt cx="856627" cy="594715"/>
          </a:xfrm>
        </p:grpSpPr>
        <p:grpSp>
          <p:nvGrpSpPr>
            <p:cNvPr id="1194" name="Google Shape;1194;p45"/>
            <p:cNvGrpSpPr/>
            <p:nvPr/>
          </p:nvGrpSpPr>
          <p:grpSpPr>
            <a:xfrm>
              <a:off x="6392364" y="5663946"/>
              <a:ext cx="796933" cy="185801"/>
              <a:chOff x="3321050" y="1066800"/>
              <a:chExt cx="6505573" cy="1508125"/>
            </a:xfrm>
          </p:grpSpPr>
          <p:sp>
            <p:nvSpPr>
              <p:cNvPr id="1195" name="Google Shape;1195;p45"/>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   Sample </a:t>
                </a:r>
                <a:endParaRPr>
                  <a:solidFill>
                    <a:schemeClr val="lt2"/>
                  </a:solidFill>
                  <a:latin typeface="Abel"/>
                  <a:ea typeface="Abel"/>
                  <a:cs typeface="Abel"/>
                  <a:sym typeface="Abel"/>
                </a:endParaRPr>
              </a:p>
              <a:p>
                <a:pPr marL="0" marR="0" lvl="0" indent="0" algn="ctr" rtl="0">
                  <a:lnSpc>
                    <a:spcPct val="100000"/>
                  </a:lnSpc>
                  <a:spcBef>
                    <a:spcPts val="0"/>
                  </a:spcBef>
                  <a:spcAft>
                    <a:spcPts val="0"/>
                  </a:spcAft>
                  <a:buClr>
                    <a:schemeClr val="dk1"/>
                  </a:buClr>
                  <a:buSzPts val="1400"/>
                  <a:buFont typeface="Calibri"/>
                  <a:buNone/>
                </a:pPr>
                <a:endParaRPr>
                  <a:solidFill>
                    <a:schemeClr val="lt2"/>
                  </a:solidFill>
                  <a:latin typeface="Abel"/>
                  <a:ea typeface="Abel"/>
                  <a:cs typeface="Abel"/>
                  <a:sym typeface="Abel"/>
                </a:endParaRPr>
              </a:p>
            </p:txBody>
          </p:sp>
          <p:sp>
            <p:nvSpPr>
              <p:cNvPr id="1196" name="Google Shape;1196;p45"/>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197" name="Google Shape;1197;p45"/>
            <p:cNvGrpSpPr/>
            <p:nvPr/>
          </p:nvGrpSpPr>
          <p:grpSpPr>
            <a:xfrm flipH="1">
              <a:off x="6332670" y="5868403"/>
              <a:ext cx="796933" cy="185801"/>
              <a:chOff x="3321050" y="1066800"/>
              <a:chExt cx="6505573" cy="1508125"/>
            </a:xfrm>
          </p:grpSpPr>
          <p:sp>
            <p:nvSpPr>
              <p:cNvPr id="1198" name="Google Shape;1198;p45"/>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Data</a:t>
                </a:r>
                <a:endParaRPr sz="1400" i="0" u="none" strike="noStrike" cap="none">
                  <a:solidFill>
                    <a:schemeClr val="lt2"/>
                  </a:solidFill>
                  <a:latin typeface="Abel"/>
                  <a:ea typeface="Abel"/>
                  <a:cs typeface="Abel"/>
                  <a:sym typeface="Abel"/>
                </a:endParaRPr>
              </a:p>
            </p:txBody>
          </p:sp>
          <p:sp>
            <p:nvSpPr>
              <p:cNvPr id="1199" name="Google Shape;1199;p45"/>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200" name="Google Shape;1200;p45"/>
            <p:cNvGrpSpPr/>
            <p:nvPr/>
          </p:nvGrpSpPr>
          <p:grpSpPr>
            <a:xfrm>
              <a:off x="6392364" y="6072860"/>
              <a:ext cx="796933" cy="185801"/>
              <a:chOff x="3321050" y="1066800"/>
              <a:chExt cx="6505573" cy="1508125"/>
            </a:xfrm>
          </p:grpSpPr>
          <p:sp>
            <p:nvSpPr>
              <p:cNvPr id="1201" name="Google Shape;1201;p45"/>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Chart</a:t>
                </a:r>
                <a:endParaRPr sz="1400" i="0" u="none" strike="noStrike" cap="none">
                  <a:solidFill>
                    <a:schemeClr val="lt2"/>
                  </a:solidFill>
                  <a:latin typeface="Abel"/>
                  <a:ea typeface="Abel"/>
                  <a:cs typeface="Abel"/>
                  <a:sym typeface="Abel"/>
                </a:endParaRPr>
              </a:p>
            </p:txBody>
          </p:sp>
          <p:sp>
            <p:nvSpPr>
              <p:cNvPr id="1202" name="Google Shape;1202;p45"/>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pic>
        <p:nvPicPr>
          <p:cNvPr id="1203" name="Google Shape;1203;p45"/>
          <p:cNvPicPr preferRelativeResize="0"/>
          <p:nvPr/>
        </p:nvPicPr>
        <p:blipFill rotWithShape="1">
          <a:blip r:embed="rId4">
            <a:alphaModFix/>
          </a:blip>
          <a:srcRect b="50556"/>
          <a:stretch/>
        </p:blipFill>
        <p:spPr>
          <a:xfrm>
            <a:off x="5086725" y="2969576"/>
            <a:ext cx="3845974" cy="1889750"/>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46"/>
          <p:cNvSpPr/>
          <p:nvPr/>
        </p:nvSpPr>
        <p:spPr>
          <a:xfrm>
            <a:off x="431075" y="1370550"/>
            <a:ext cx="4136400" cy="3024900"/>
          </a:xfrm>
          <a:prstGeom prst="roundRect">
            <a:avLst>
              <a:gd name="adj" fmla="val 16667"/>
            </a:avLst>
          </a:prstGeom>
          <a:solidFill>
            <a:schemeClr val="accent2"/>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09" name="Google Shape;1209;p46"/>
          <p:cNvSpPr txBox="1">
            <a:spLocks noGrp="1"/>
          </p:cNvSpPr>
          <p:nvPr>
            <p:ph type="title"/>
          </p:nvPr>
        </p:nvSpPr>
        <p:spPr>
          <a:xfrm>
            <a:off x="1193250" y="389625"/>
            <a:ext cx="6757500" cy="620400"/>
          </a:xfrm>
          <a:prstGeom prst="rect">
            <a:avLst/>
          </a:prstGeom>
        </p:spPr>
        <p:txBody>
          <a:bodyPr spcFirstLastPara="1" wrap="square" lIns="0" tIns="0" rIns="0" bIns="0" anchor="b" anchorCtr="0">
            <a:noAutofit/>
          </a:bodyPr>
          <a:lstStyle/>
          <a:p>
            <a:pPr marL="0" lvl="0" indent="0" algn="ctr" rtl="0">
              <a:spcBef>
                <a:spcPts val="0"/>
              </a:spcBef>
              <a:spcAft>
                <a:spcPts val="0"/>
              </a:spcAft>
              <a:buClr>
                <a:schemeClr val="dk1"/>
              </a:buClr>
              <a:buSzPts val="1100"/>
              <a:buFont typeface="Arial"/>
              <a:buNone/>
            </a:pPr>
            <a:r>
              <a:rPr lang="en" b="0">
                <a:latin typeface="Russo One"/>
                <a:ea typeface="Russo One"/>
                <a:cs typeface="Russo One"/>
                <a:sym typeface="Russo One"/>
              </a:rPr>
              <a:t>Inertial Measurement Unit (IMU)</a:t>
            </a:r>
            <a:endParaRPr b="0">
              <a:latin typeface="Russo One"/>
              <a:ea typeface="Russo One"/>
              <a:cs typeface="Russo One"/>
              <a:sym typeface="Russo One"/>
            </a:endParaRPr>
          </a:p>
        </p:txBody>
      </p:sp>
      <p:pic>
        <p:nvPicPr>
          <p:cNvPr id="1210" name="Google Shape;1210;p46"/>
          <p:cNvPicPr preferRelativeResize="0"/>
          <p:nvPr/>
        </p:nvPicPr>
        <p:blipFill>
          <a:blip r:embed="rId3">
            <a:alphaModFix/>
          </a:blip>
          <a:stretch>
            <a:fillRect/>
          </a:stretch>
        </p:blipFill>
        <p:spPr>
          <a:xfrm>
            <a:off x="5049600" y="1260475"/>
            <a:ext cx="1463025" cy="1396525"/>
          </a:xfrm>
          <a:prstGeom prst="rect">
            <a:avLst/>
          </a:prstGeom>
          <a:noFill/>
          <a:ln w="38100" cap="flat" cmpd="sng">
            <a:solidFill>
              <a:schemeClr val="dk2"/>
            </a:solidFill>
            <a:prstDash val="solid"/>
            <a:round/>
            <a:headEnd type="none" w="sm" len="sm"/>
            <a:tailEnd type="none" w="sm" len="sm"/>
          </a:ln>
        </p:spPr>
      </p:pic>
      <p:grpSp>
        <p:nvGrpSpPr>
          <p:cNvPr id="1211" name="Google Shape;1211;p46"/>
          <p:cNvGrpSpPr/>
          <p:nvPr/>
        </p:nvGrpSpPr>
        <p:grpSpPr>
          <a:xfrm>
            <a:off x="7322493" y="1498424"/>
            <a:ext cx="1359039" cy="1158564"/>
            <a:chOff x="6332670" y="5663946"/>
            <a:chExt cx="856627" cy="594715"/>
          </a:xfrm>
        </p:grpSpPr>
        <p:grpSp>
          <p:nvGrpSpPr>
            <p:cNvPr id="1212" name="Google Shape;1212;p46"/>
            <p:cNvGrpSpPr/>
            <p:nvPr/>
          </p:nvGrpSpPr>
          <p:grpSpPr>
            <a:xfrm>
              <a:off x="6392364" y="5663946"/>
              <a:ext cx="796933" cy="185801"/>
              <a:chOff x="3321050" y="1066800"/>
              <a:chExt cx="6505573" cy="1508125"/>
            </a:xfrm>
          </p:grpSpPr>
          <p:sp>
            <p:nvSpPr>
              <p:cNvPr id="1213" name="Google Shape;1213;p46"/>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   Sample </a:t>
                </a:r>
                <a:endParaRPr>
                  <a:solidFill>
                    <a:schemeClr val="lt2"/>
                  </a:solidFill>
                  <a:latin typeface="Abel"/>
                  <a:ea typeface="Abel"/>
                  <a:cs typeface="Abel"/>
                  <a:sym typeface="Abel"/>
                </a:endParaRPr>
              </a:p>
              <a:p>
                <a:pPr marL="0" marR="0" lvl="0" indent="0" algn="ctr" rtl="0">
                  <a:lnSpc>
                    <a:spcPct val="100000"/>
                  </a:lnSpc>
                  <a:spcBef>
                    <a:spcPts val="0"/>
                  </a:spcBef>
                  <a:spcAft>
                    <a:spcPts val="0"/>
                  </a:spcAft>
                  <a:buClr>
                    <a:schemeClr val="dk1"/>
                  </a:buClr>
                  <a:buSzPts val="1400"/>
                  <a:buFont typeface="Calibri"/>
                  <a:buNone/>
                </a:pPr>
                <a:endParaRPr>
                  <a:solidFill>
                    <a:schemeClr val="lt2"/>
                  </a:solidFill>
                  <a:latin typeface="Abel"/>
                  <a:ea typeface="Abel"/>
                  <a:cs typeface="Abel"/>
                  <a:sym typeface="Abel"/>
                </a:endParaRPr>
              </a:p>
            </p:txBody>
          </p:sp>
          <p:sp>
            <p:nvSpPr>
              <p:cNvPr id="1214" name="Google Shape;1214;p46"/>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215" name="Google Shape;1215;p46"/>
            <p:cNvGrpSpPr/>
            <p:nvPr/>
          </p:nvGrpSpPr>
          <p:grpSpPr>
            <a:xfrm flipH="1">
              <a:off x="6332670" y="5868403"/>
              <a:ext cx="796933" cy="185801"/>
              <a:chOff x="3321050" y="1066800"/>
              <a:chExt cx="6505573" cy="1508125"/>
            </a:xfrm>
          </p:grpSpPr>
          <p:sp>
            <p:nvSpPr>
              <p:cNvPr id="1216" name="Google Shape;1216;p46"/>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Data</a:t>
                </a:r>
                <a:endParaRPr sz="1400" i="0" u="none" strike="noStrike" cap="none">
                  <a:solidFill>
                    <a:schemeClr val="lt2"/>
                  </a:solidFill>
                  <a:latin typeface="Abel"/>
                  <a:ea typeface="Abel"/>
                  <a:cs typeface="Abel"/>
                  <a:sym typeface="Abel"/>
                </a:endParaRPr>
              </a:p>
            </p:txBody>
          </p:sp>
          <p:sp>
            <p:nvSpPr>
              <p:cNvPr id="1217" name="Google Shape;1217;p46"/>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218" name="Google Shape;1218;p46"/>
            <p:cNvGrpSpPr/>
            <p:nvPr/>
          </p:nvGrpSpPr>
          <p:grpSpPr>
            <a:xfrm>
              <a:off x="6392364" y="6072860"/>
              <a:ext cx="796933" cy="185801"/>
              <a:chOff x="3321050" y="1066800"/>
              <a:chExt cx="6505573" cy="1508125"/>
            </a:xfrm>
          </p:grpSpPr>
          <p:sp>
            <p:nvSpPr>
              <p:cNvPr id="1219" name="Google Shape;1219;p46"/>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Chart</a:t>
                </a:r>
                <a:endParaRPr sz="1400" i="0" u="none" strike="noStrike" cap="none">
                  <a:solidFill>
                    <a:schemeClr val="lt2"/>
                  </a:solidFill>
                  <a:latin typeface="Abel"/>
                  <a:ea typeface="Abel"/>
                  <a:cs typeface="Abel"/>
                  <a:sym typeface="Abel"/>
                </a:endParaRPr>
              </a:p>
            </p:txBody>
          </p:sp>
          <p:sp>
            <p:nvSpPr>
              <p:cNvPr id="1220" name="Google Shape;1220;p46"/>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pic>
        <p:nvPicPr>
          <p:cNvPr id="1221" name="Google Shape;1221;p46"/>
          <p:cNvPicPr preferRelativeResize="0"/>
          <p:nvPr/>
        </p:nvPicPr>
        <p:blipFill rotWithShape="1">
          <a:blip r:embed="rId4">
            <a:alphaModFix/>
          </a:blip>
          <a:srcRect t="50142"/>
          <a:stretch/>
        </p:blipFill>
        <p:spPr>
          <a:xfrm>
            <a:off x="4762025" y="2799100"/>
            <a:ext cx="4136400" cy="2049516"/>
          </a:xfrm>
          <a:prstGeom prst="rect">
            <a:avLst/>
          </a:prstGeom>
          <a:noFill/>
          <a:ln w="38100" cap="flat" cmpd="sng">
            <a:solidFill>
              <a:srgbClr val="000000"/>
            </a:solidFill>
            <a:prstDash val="solid"/>
            <a:round/>
            <a:headEnd type="none" w="sm" len="sm"/>
            <a:tailEnd type="none" w="sm" len="sm"/>
          </a:ln>
        </p:spPr>
      </p:pic>
      <p:sp>
        <p:nvSpPr>
          <p:cNvPr id="1222" name="Google Shape;1222;p46"/>
          <p:cNvSpPr txBox="1"/>
          <p:nvPr/>
        </p:nvSpPr>
        <p:spPr>
          <a:xfrm>
            <a:off x="431075" y="1492750"/>
            <a:ext cx="4136400" cy="3140100"/>
          </a:xfrm>
          <a:prstGeom prst="rect">
            <a:avLst/>
          </a:prstGeom>
          <a:noFill/>
          <a:ln>
            <a:noFill/>
          </a:ln>
        </p:spPr>
        <p:txBody>
          <a:bodyPr spcFirstLastPara="1" wrap="square" lIns="91425" tIns="91425" rIns="91425" bIns="91425" anchor="t" anchorCtr="0">
            <a:spAutoFit/>
          </a:bodyPr>
          <a:lstStyle/>
          <a:p>
            <a:pPr marL="457200" lvl="0" indent="-381000" algn="l" rtl="0">
              <a:spcBef>
                <a:spcPts val="600"/>
              </a:spcBef>
              <a:spcAft>
                <a:spcPts val="0"/>
              </a:spcAft>
              <a:buClr>
                <a:schemeClr val="lt1"/>
              </a:buClr>
              <a:buSzPts val="2400"/>
              <a:buFont typeface="Abel"/>
              <a:buChar char="⋆"/>
            </a:pPr>
            <a:r>
              <a:rPr lang="en" sz="2400">
                <a:solidFill>
                  <a:schemeClr val="lt1"/>
                </a:solidFill>
                <a:latin typeface="Abel"/>
                <a:ea typeface="Abel"/>
                <a:cs typeface="Abel"/>
                <a:sym typeface="Abel"/>
              </a:rPr>
              <a:t>IMU Gyroscope</a:t>
            </a:r>
            <a:endParaRPr sz="2400">
              <a:solidFill>
                <a:schemeClr val="lt1"/>
              </a:solidFill>
              <a:latin typeface="Abel"/>
              <a:ea typeface="Abel"/>
              <a:cs typeface="Abel"/>
              <a:sym typeface="Abel"/>
            </a:endParaRPr>
          </a:p>
          <a:p>
            <a:pPr marL="914400" lvl="1" indent="-381000" algn="l" rtl="0">
              <a:spcBef>
                <a:spcPts val="0"/>
              </a:spcBef>
              <a:spcAft>
                <a:spcPts val="0"/>
              </a:spcAft>
              <a:buClr>
                <a:schemeClr val="lt1"/>
              </a:buClr>
              <a:buSzPts val="2400"/>
              <a:buFont typeface="Abel"/>
              <a:buChar char="⋆"/>
            </a:pPr>
            <a:r>
              <a:rPr lang="en" sz="2400">
                <a:solidFill>
                  <a:schemeClr val="lt1"/>
                </a:solidFill>
                <a:latin typeface="Abel"/>
                <a:ea typeface="Abel"/>
                <a:cs typeface="Abel"/>
                <a:sym typeface="Abel"/>
              </a:rPr>
              <a:t>Measures the amount of rotation the CubiKit is experiencing about the x, y, and z axes. Units are in degrees per second (deg/sec)</a:t>
            </a:r>
            <a:endParaRPr sz="2400">
              <a:solidFill>
                <a:schemeClr val="lt1"/>
              </a:solidFill>
              <a:latin typeface="Abel"/>
              <a:ea typeface="Abel"/>
              <a:cs typeface="Abel"/>
              <a:sym typeface="Abel"/>
            </a:endParaRPr>
          </a:p>
          <a:p>
            <a:pPr marL="457200" lvl="0" indent="-381000" algn="l" rtl="0">
              <a:spcBef>
                <a:spcPts val="0"/>
              </a:spcBef>
              <a:spcAft>
                <a:spcPts val="0"/>
              </a:spcAft>
              <a:buClr>
                <a:schemeClr val="lt1"/>
              </a:buClr>
              <a:buSzPts val="2400"/>
              <a:buFont typeface="Abel"/>
              <a:buChar char="⋆"/>
            </a:pPr>
            <a:endParaRPr sz="2400">
              <a:solidFill>
                <a:schemeClr val="lt1"/>
              </a:solidFill>
              <a:latin typeface="Abel"/>
              <a:ea typeface="Abel"/>
              <a:cs typeface="Abel"/>
              <a:sym typeface="Abe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47"/>
          <p:cNvSpPr/>
          <p:nvPr/>
        </p:nvSpPr>
        <p:spPr>
          <a:xfrm>
            <a:off x="431075" y="1498425"/>
            <a:ext cx="4129800" cy="2835300"/>
          </a:xfrm>
          <a:prstGeom prst="roundRect">
            <a:avLst>
              <a:gd name="adj" fmla="val 16667"/>
            </a:avLst>
          </a:prstGeom>
          <a:solidFill>
            <a:schemeClr val="accent5"/>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28" name="Google Shape;1228;p47"/>
          <p:cNvSpPr txBox="1">
            <a:spLocks noGrp="1"/>
          </p:cNvSpPr>
          <p:nvPr>
            <p:ph type="title"/>
          </p:nvPr>
        </p:nvSpPr>
        <p:spPr>
          <a:xfrm>
            <a:off x="1219350" y="389625"/>
            <a:ext cx="6705300" cy="620400"/>
          </a:xfrm>
          <a:prstGeom prst="rect">
            <a:avLst/>
          </a:prstGeom>
        </p:spPr>
        <p:txBody>
          <a:bodyPr spcFirstLastPara="1" wrap="square" lIns="0" tIns="0" rIns="0" bIns="0" anchor="b" anchorCtr="0">
            <a:noAutofit/>
          </a:bodyPr>
          <a:lstStyle/>
          <a:p>
            <a:pPr marL="0" lvl="0" indent="0" algn="ctr" rtl="0">
              <a:spcBef>
                <a:spcPts val="0"/>
              </a:spcBef>
              <a:spcAft>
                <a:spcPts val="0"/>
              </a:spcAft>
              <a:buClr>
                <a:schemeClr val="dk1"/>
              </a:buClr>
              <a:buSzPts val="1100"/>
              <a:buFont typeface="Arial"/>
              <a:buNone/>
            </a:pPr>
            <a:r>
              <a:rPr lang="en" b="0">
                <a:latin typeface="Russo One"/>
                <a:ea typeface="Russo One"/>
                <a:cs typeface="Russo One"/>
                <a:sym typeface="Russo One"/>
              </a:rPr>
              <a:t>Inertial Measurement Unit (IMU)</a:t>
            </a:r>
            <a:endParaRPr b="0">
              <a:latin typeface="Russo One"/>
              <a:ea typeface="Russo One"/>
              <a:cs typeface="Russo One"/>
              <a:sym typeface="Russo One"/>
            </a:endParaRPr>
          </a:p>
        </p:txBody>
      </p:sp>
      <p:pic>
        <p:nvPicPr>
          <p:cNvPr id="1229" name="Google Shape;1229;p47"/>
          <p:cNvPicPr preferRelativeResize="0"/>
          <p:nvPr/>
        </p:nvPicPr>
        <p:blipFill>
          <a:blip r:embed="rId3">
            <a:alphaModFix/>
          </a:blip>
          <a:stretch>
            <a:fillRect/>
          </a:stretch>
        </p:blipFill>
        <p:spPr>
          <a:xfrm>
            <a:off x="5049600" y="1260475"/>
            <a:ext cx="1463025" cy="1396525"/>
          </a:xfrm>
          <a:prstGeom prst="rect">
            <a:avLst/>
          </a:prstGeom>
          <a:noFill/>
          <a:ln w="38100" cap="flat" cmpd="sng">
            <a:solidFill>
              <a:schemeClr val="dk2"/>
            </a:solidFill>
            <a:prstDash val="solid"/>
            <a:round/>
            <a:headEnd type="none" w="sm" len="sm"/>
            <a:tailEnd type="none" w="sm" len="sm"/>
          </a:ln>
        </p:spPr>
      </p:pic>
      <p:grpSp>
        <p:nvGrpSpPr>
          <p:cNvPr id="1230" name="Google Shape;1230;p47"/>
          <p:cNvGrpSpPr/>
          <p:nvPr/>
        </p:nvGrpSpPr>
        <p:grpSpPr>
          <a:xfrm>
            <a:off x="7322493" y="1498424"/>
            <a:ext cx="1359039" cy="1158564"/>
            <a:chOff x="6332670" y="5663946"/>
            <a:chExt cx="856627" cy="594715"/>
          </a:xfrm>
        </p:grpSpPr>
        <p:grpSp>
          <p:nvGrpSpPr>
            <p:cNvPr id="1231" name="Google Shape;1231;p47"/>
            <p:cNvGrpSpPr/>
            <p:nvPr/>
          </p:nvGrpSpPr>
          <p:grpSpPr>
            <a:xfrm>
              <a:off x="6392364" y="5663946"/>
              <a:ext cx="796933" cy="185801"/>
              <a:chOff x="3321050" y="1066800"/>
              <a:chExt cx="6505573" cy="1508125"/>
            </a:xfrm>
          </p:grpSpPr>
          <p:sp>
            <p:nvSpPr>
              <p:cNvPr id="1232" name="Google Shape;1232;p47"/>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   Sample </a:t>
                </a:r>
                <a:endParaRPr>
                  <a:solidFill>
                    <a:schemeClr val="lt2"/>
                  </a:solidFill>
                  <a:latin typeface="Abel"/>
                  <a:ea typeface="Abel"/>
                  <a:cs typeface="Abel"/>
                  <a:sym typeface="Abel"/>
                </a:endParaRPr>
              </a:p>
              <a:p>
                <a:pPr marL="0" marR="0" lvl="0" indent="0" algn="ctr" rtl="0">
                  <a:lnSpc>
                    <a:spcPct val="100000"/>
                  </a:lnSpc>
                  <a:spcBef>
                    <a:spcPts val="0"/>
                  </a:spcBef>
                  <a:spcAft>
                    <a:spcPts val="0"/>
                  </a:spcAft>
                  <a:buClr>
                    <a:schemeClr val="dk1"/>
                  </a:buClr>
                  <a:buSzPts val="1400"/>
                  <a:buFont typeface="Calibri"/>
                  <a:buNone/>
                </a:pPr>
                <a:endParaRPr>
                  <a:solidFill>
                    <a:schemeClr val="lt2"/>
                  </a:solidFill>
                  <a:latin typeface="Abel"/>
                  <a:ea typeface="Abel"/>
                  <a:cs typeface="Abel"/>
                  <a:sym typeface="Abel"/>
                </a:endParaRPr>
              </a:p>
            </p:txBody>
          </p:sp>
          <p:sp>
            <p:nvSpPr>
              <p:cNvPr id="1233" name="Google Shape;1233;p47"/>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234" name="Google Shape;1234;p47"/>
            <p:cNvGrpSpPr/>
            <p:nvPr/>
          </p:nvGrpSpPr>
          <p:grpSpPr>
            <a:xfrm flipH="1">
              <a:off x="6332670" y="5868403"/>
              <a:ext cx="796933" cy="185801"/>
              <a:chOff x="3321050" y="1066800"/>
              <a:chExt cx="6505573" cy="1508125"/>
            </a:xfrm>
          </p:grpSpPr>
          <p:sp>
            <p:nvSpPr>
              <p:cNvPr id="1235" name="Google Shape;1235;p47"/>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Data</a:t>
                </a:r>
                <a:endParaRPr sz="1400" i="0" u="none" strike="noStrike" cap="none">
                  <a:solidFill>
                    <a:schemeClr val="lt2"/>
                  </a:solidFill>
                  <a:latin typeface="Abel"/>
                  <a:ea typeface="Abel"/>
                  <a:cs typeface="Abel"/>
                  <a:sym typeface="Abel"/>
                </a:endParaRPr>
              </a:p>
            </p:txBody>
          </p:sp>
          <p:sp>
            <p:nvSpPr>
              <p:cNvPr id="1236" name="Google Shape;1236;p47"/>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nvGrpSpPr>
            <p:cNvPr id="1237" name="Google Shape;1237;p47"/>
            <p:cNvGrpSpPr/>
            <p:nvPr/>
          </p:nvGrpSpPr>
          <p:grpSpPr>
            <a:xfrm>
              <a:off x="6392364" y="6072860"/>
              <a:ext cx="796933" cy="185801"/>
              <a:chOff x="3321050" y="1066800"/>
              <a:chExt cx="6505573" cy="1508125"/>
            </a:xfrm>
          </p:grpSpPr>
          <p:sp>
            <p:nvSpPr>
              <p:cNvPr id="1238" name="Google Shape;1238;p47"/>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r>
                  <a:rPr lang="en">
                    <a:solidFill>
                      <a:schemeClr val="lt2"/>
                    </a:solidFill>
                    <a:latin typeface="Abel"/>
                    <a:ea typeface="Abel"/>
                    <a:cs typeface="Abel"/>
                    <a:sym typeface="Abel"/>
                  </a:rPr>
                  <a:t>Chart</a:t>
                </a:r>
                <a:endParaRPr sz="1400" i="0" u="none" strike="noStrike" cap="none">
                  <a:solidFill>
                    <a:schemeClr val="lt2"/>
                  </a:solidFill>
                  <a:latin typeface="Abel"/>
                  <a:ea typeface="Abel"/>
                  <a:cs typeface="Abel"/>
                  <a:sym typeface="Abel"/>
                </a:endParaRPr>
              </a:p>
            </p:txBody>
          </p:sp>
          <p:sp>
            <p:nvSpPr>
              <p:cNvPr id="1239" name="Google Shape;1239;p47"/>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i="0" u="none" strike="noStrike" cap="none">
                  <a:solidFill>
                    <a:schemeClr val="lt2"/>
                  </a:solidFill>
                  <a:latin typeface="Abel"/>
                  <a:ea typeface="Abel"/>
                  <a:cs typeface="Abel"/>
                  <a:sym typeface="Abel"/>
                </a:endParaRPr>
              </a:p>
            </p:txBody>
          </p:sp>
        </p:grpSp>
      </p:grpSp>
      <p:sp>
        <p:nvSpPr>
          <p:cNvPr id="1240" name="Google Shape;1240;p47"/>
          <p:cNvSpPr txBox="1"/>
          <p:nvPr/>
        </p:nvSpPr>
        <p:spPr>
          <a:xfrm>
            <a:off x="431075" y="1498425"/>
            <a:ext cx="3945300" cy="2770500"/>
          </a:xfrm>
          <a:prstGeom prst="rect">
            <a:avLst/>
          </a:prstGeom>
          <a:noFill/>
          <a:ln>
            <a:noFill/>
          </a:ln>
        </p:spPr>
        <p:txBody>
          <a:bodyPr spcFirstLastPara="1" wrap="square" lIns="91425" tIns="91425" rIns="91425" bIns="91425" anchor="t" anchorCtr="0">
            <a:spAutoFit/>
          </a:bodyPr>
          <a:lstStyle/>
          <a:p>
            <a:pPr marL="457200" lvl="0" indent="-381000" algn="l" rtl="0">
              <a:spcBef>
                <a:spcPts val="600"/>
              </a:spcBef>
              <a:spcAft>
                <a:spcPts val="0"/>
              </a:spcAft>
              <a:buClr>
                <a:schemeClr val="lt1"/>
              </a:buClr>
              <a:buSzPts val="2400"/>
              <a:buFont typeface="Abel"/>
              <a:buChar char="⋆"/>
            </a:pPr>
            <a:r>
              <a:rPr lang="en" sz="2400">
                <a:solidFill>
                  <a:schemeClr val="lt1"/>
                </a:solidFill>
                <a:latin typeface="Abel"/>
                <a:ea typeface="Abel"/>
                <a:cs typeface="Abel"/>
                <a:sym typeface="Abel"/>
              </a:rPr>
              <a:t>Magnetometer</a:t>
            </a:r>
            <a:endParaRPr sz="2400">
              <a:solidFill>
                <a:schemeClr val="lt1"/>
              </a:solidFill>
              <a:latin typeface="Abel"/>
              <a:ea typeface="Abel"/>
              <a:cs typeface="Abel"/>
              <a:sym typeface="Abel"/>
            </a:endParaRPr>
          </a:p>
          <a:p>
            <a:pPr marL="914400" lvl="1" indent="-381000" algn="l" rtl="0">
              <a:spcBef>
                <a:spcPts val="0"/>
              </a:spcBef>
              <a:spcAft>
                <a:spcPts val="0"/>
              </a:spcAft>
              <a:buClr>
                <a:schemeClr val="lt1"/>
              </a:buClr>
              <a:buSzPts val="2400"/>
              <a:buFont typeface="Abel"/>
              <a:buChar char="⋆"/>
            </a:pPr>
            <a:r>
              <a:rPr lang="en" sz="2400">
                <a:solidFill>
                  <a:schemeClr val="lt1"/>
                </a:solidFill>
                <a:latin typeface="Abel"/>
                <a:ea typeface="Abel"/>
                <a:cs typeface="Abel"/>
                <a:sym typeface="Abel"/>
              </a:rPr>
              <a:t>Measures the relative amount of magnetic field in the local area around the IMU on the CubiKit. Units are in microteslas (𝜇T)</a:t>
            </a:r>
            <a:endParaRPr sz="2400">
              <a:solidFill>
                <a:schemeClr val="lt1"/>
              </a:solidFill>
              <a:latin typeface="Abel"/>
              <a:ea typeface="Abel"/>
              <a:cs typeface="Abel"/>
              <a:sym typeface="Abel"/>
            </a:endParaRPr>
          </a:p>
        </p:txBody>
      </p:sp>
      <p:pic>
        <p:nvPicPr>
          <p:cNvPr id="1241" name="Google Shape;1241;p47"/>
          <p:cNvPicPr preferRelativeResize="0"/>
          <p:nvPr/>
        </p:nvPicPr>
        <p:blipFill rotWithShape="1">
          <a:blip r:embed="rId4">
            <a:alphaModFix/>
          </a:blip>
          <a:srcRect/>
          <a:stretch/>
        </p:blipFill>
        <p:spPr>
          <a:xfrm>
            <a:off x="4818975" y="2907450"/>
            <a:ext cx="4201426" cy="2077300"/>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48"/>
          <p:cNvSpPr txBox="1">
            <a:spLocks noGrp="1"/>
          </p:cNvSpPr>
          <p:nvPr>
            <p:ph type="title"/>
          </p:nvPr>
        </p:nvSpPr>
        <p:spPr>
          <a:xfrm>
            <a:off x="171450" y="131112"/>
            <a:ext cx="5932500" cy="3273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CubeSat Mission</a:t>
            </a:r>
            <a:endParaRPr sz="2100">
              <a:solidFill>
                <a:schemeClr val="lt1"/>
              </a:solidFill>
            </a:endParaRPr>
          </a:p>
        </p:txBody>
      </p:sp>
      <p:sp>
        <p:nvSpPr>
          <p:cNvPr id="1247" name="Google Shape;1247;p48"/>
          <p:cNvSpPr txBox="1">
            <a:spLocks noGrp="1"/>
          </p:cNvSpPr>
          <p:nvPr>
            <p:ph type="body" idx="3"/>
          </p:nvPr>
        </p:nvSpPr>
        <p:spPr>
          <a:xfrm>
            <a:off x="171450" y="524950"/>
            <a:ext cx="8544600" cy="17868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SzPts val="1800"/>
              <a:buNone/>
            </a:pPr>
            <a:r>
              <a:rPr lang="en" sz="1600" b="1">
                <a:solidFill>
                  <a:schemeClr val="lt1"/>
                </a:solidFill>
              </a:rPr>
              <a:t>Mission Objective</a:t>
            </a:r>
            <a:endParaRPr sz="1600" b="1">
              <a:solidFill>
                <a:schemeClr val="lt1"/>
              </a:solidFill>
            </a:endParaRPr>
          </a:p>
          <a:p>
            <a:pPr marL="0" lvl="0" indent="0" algn="l" rtl="0">
              <a:lnSpc>
                <a:spcPct val="115000"/>
              </a:lnSpc>
              <a:spcBef>
                <a:spcPts val="0"/>
              </a:spcBef>
              <a:spcAft>
                <a:spcPts val="0"/>
              </a:spcAft>
              <a:buSzPts val="1800"/>
              <a:buNone/>
            </a:pPr>
            <a:endParaRPr sz="1600" b="1">
              <a:solidFill>
                <a:schemeClr val="lt1"/>
              </a:solidFill>
            </a:endParaRPr>
          </a:p>
          <a:p>
            <a:pPr marL="139700" lvl="0" indent="-127000" algn="l" rtl="0">
              <a:lnSpc>
                <a:spcPct val="115000"/>
              </a:lnSpc>
              <a:spcBef>
                <a:spcPts val="0"/>
              </a:spcBef>
              <a:spcAft>
                <a:spcPts val="0"/>
              </a:spcAft>
              <a:buClr>
                <a:schemeClr val="lt1"/>
              </a:buClr>
              <a:buSzPts val="1600"/>
              <a:buChar char="•"/>
            </a:pPr>
            <a:r>
              <a:rPr lang="en" sz="1600" b="1">
                <a:solidFill>
                  <a:schemeClr val="lt1"/>
                </a:solidFill>
              </a:rPr>
              <a:t>The objective for the mission is for your ground control team to establish communication with your spacecraft, run a systems check, and orient the cubesat to track the sun.   </a:t>
            </a:r>
            <a:endParaRPr sz="1600" b="1">
              <a:solidFill>
                <a:schemeClr val="lt1"/>
              </a:solidFill>
            </a:endParaRPr>
          </a:p>
          <a:p>
            <a:pPr marL="685800" lvl="1" indent="-266700" algn="l" rtl="0">
              <a:lnSpc>
                <a:spcPct val="115000"/>
              </a:lnSpc>
              <a:spcBef>
                <a:spcPts val="0"/>
              </a:spcBef>
              <a:spcAft>
                <a:spcPts val="0"/>
              </a:spcAft>
              <a:buClr>
                <a:schemeClr val="lt1"/>
              </a:buClr>
              <a:buSzPts val="1600"/>
              <a:buChar char="–"/>
            </a:pPr>
            <a:r>
              <a:rPr lang="en" sz="1600" b="1">
                <a:solidFill>
                  <a:schemeClr val="lt1"/>
                </a:solidFill>
              </a:rPr>
              <a:t>Mission Success - </a:t>
            </a:r>
            <a:endParaRPr sz="1600" b="1">
              <a:solidFill>
                <a:schemeClr val="lt1"/>
              </a:solidFill>
            </a:endParaRPr>
          </a:p>
          <a:p>
            <a:pPr marL="685800" lvl="0" indent="0" algn="l" rtl="0">
              <a:lnSpc>
                <a:spcPct val="115000"/>
              </a:lnSpc>
              <a:spcBef>
                <a:spcPts val="0"/>
              </a:spcBef>
              <a:spcAft>
                <a:spcPts val="0"/>
              </a:spcAft>
              <a:buNone/>
            </a:pPr>
            <a:endParaRPr sz="1600" b="1">
              <a:solidFill>
                <a:schemeClr val="lt1"/>
              </a:solidFill>
            </a:endParaRPr>
          </a:p>
        </p:txBody>
      </p:sp>
      <p:sp>
        <p:nvSpPr>
          <p:cNvPr id="1248" name="Google Shape;1248;p48"/>
          <p:cNvSpPr txBox="1"/>
          <p:nvPr/>
        </p:nvSpPr>
        <p:spPr>
          <a:xfrm>
            <a:off x="228600" y="2230819"/>
            <a:ext cx="4716000" cy="3024600"/>
          </a:xfrm>
          <a:prstGeom prst="rect">
            <a:avLst/>
          </a:prstGeom>
          <a:noFill/>
          <a:ln>
            <a:noFill/>
          </a:ln>
        </p:spPr>
        <p:txBody>
          <a:bodyPr spcFirstLastPara="1" wrap="square" lIns="68575" tIns="68575" rIns="68575" bIns="68575" anchor="t" anchorCtr="0">
            <a:spAutoFit/>
          </a:bodyPr>
          <a:lstStyle/>
          <a:p>
            <a:pPr marL="1028700" lvl="2" indent="-260350" algn="l" rtl="0">
              <a:lnSpc>
                <a:spcPct val="115000"/>
              </a:lnSpc>
              <a:spcBef>
                <a:spcPts val="0"/>
              </a:spcBef>
              <a:spcAft>
                <a:spcPts val="0"/>
              </a:spcAft>
              <a:buClr>
                <a:schemeClr val="lt1"/>
              </a:buClr>
              <a:buSzPts val="1500"/>
              <a:buChar char="❏"/>
            </a:pPr>
            <a:r>
              <a:rPr lang="en" sz="1500">
                <a:solidFill>
                  <a:schemeClr val="lt1"/>
                </a:solidFill>
              </a:rPr>
              <a:t>establish communication with the cubesat</a:t>
            </a:r>
            <a:endParaRPr sz="1500">
              <a:solidFill>
                <a:schemeClr val="lt1"/>
              </a:solidFill>
            </a:endParaRPr>
          </a:p>
          <a:p>
            <a:pPr marL="1028700" lvl="2" indent="-260350" algn="l" rtl="0">
              <a:lnSpc>
                <a:spcPct val="115000"/>
              </a:lnSpc>
              <a:spcBef>
                <a:spcPts val="0"/>
              </a:spcBef>
              <a:spcAft>
                <a:spcPts val="0"/>
              </a:spcAft>
              <a:buClr>
                <a:schemeClr val="lt1"/>
              </a:buClr>
              <a:buSzPts val="1500"/>
              <a:buChar char="❏"/>
            </a:pPr>
            <a:r>
              <a:rPr lang="en" sz="1500">
                <a:solidFill>
                  <a:schemeClr val="lt1"/>
                </a:solidFill>
              </a:rPr>
              <a:t>display understanding of the data components of the cubesat</a:t>
            </a:r>
            <a:endParaRPr sz="1500">
              <a:solidFill>
                <a:schemeClr val="lt1"/>
              </a:solidFill>
            </a:endParaRPr>
          </a:p>
          <a:p>
            <a:pPr marL="1028700" lvl="2" indent="-260350" algn="l" rtl="0">
              <a:lnSpc>
                <a:spcPct val="115000"/>
              </a:lnSpc>
              <a:spcBef>
                <a:spcPts val="0"/>
              </a:spcBef>
              <a:spcAft>
                <a:spcPts val="0"/>
              </a:spcAft>
              <a:buClr>
                <a:schemeClr val="lt1"/>
              </a:buClr>
              <a:buSzPts val="1500"/>
              <a:buChar char="❏"/>
            </a:pPr>
            <a:r>
              <a:rPr lang="en" sz="1500">
                <a:solidFill>
                  <a:schemeClr val="lt1"/>
                </a:solidFill>
              </a:rPr>
              <a:t>complete system check of</a:t>
            </a:r>
            <a:endParaRPr sz="1500">
              <a:solidFill>
                <a:schemeClr val="lt1"/>
              </a:solidFill>
            </a:endParaRPr>
          </a:p>
          <a:p>
            <a:pPr marL="1371600" lvl="3" indent="-260350" algn="l" rtl="0">
              <a:lnSpc>
                <a:spcPct val="115000"/>
              </a:lnSpc>
              <a:spcBef>
                <a:spcPts val="0"/>
              </a:spcBef>
              <a:spcAft>
                <a:spcPts val="0"/>
              </a:spcAft>
              <a:buClr>
                <a:schemeClr val="lt1"/>
              </a:buClr>
              <a:buSzPts val="1500"/>
              <a:buChar char="❏"/>
            </a:pPr>
            <a:r>
              <a:rPr lang="en" sz="1500" i="1">
                <a:solidFill>
                  <a:schemeClr val="lt1"/>
                </a:solidFill>
              </a:rPr>
              <a:t>Solar Array</a:t>
            </a:r>
            <a:endParaRPr sz="1500" i="1">
              <a:solidFill>
                <a:schemeClr val="lt1"/>
              </a:solidFill>
            </a:endParaRPr>
          </a:p>
          <a:p>
            <a:pPr marL="1371600" lvl="3" indent="-260350" algn="l" rtl="0">
              <a:lnSpc>
                <a:spcPct val="115000"/>
              </a:lnSpc>
              <a:spcBef>
                <a:spcPts val="0"/>
              </a:spcBef>
              <a:spcAft>
                <a:spcPts val="0"/>
              </a:spcAft>
              <a:buClr>
                <a:schemeClr val="lt1"/>
              </a:buClr>
              <a:buSzPts val="1500"/>
              <a:buChar char="❏"/>
            </a:pPr>
            <a:r>
              <a:rPr lang="en" sz="1500" i="1">
                <a:solidFill>
                  <a:schemeClr val="lt1"/>
                </a:solidFill>
              </a:rPr>
              <a:t>Photocell</a:t>
            </a:r>
            <a:endParaRPr sz="1500" i="1">
              <a:solidFill>
                <a:schemeClr val="lt1"/>
              </a:solidFill>
            </a:endParaRPr>
          </a:p>
          <a:p>
            <a:pPr marL="1371600" lvl="3" indent="-260350" algn="l" rtl="0">
              <a:lnSpc>
                <a:spcPct val="115000"/>
              </a:lnSpc>
              <a:spcBef>
                <a:spcPts val="0"/>
              </a:spcBef>
              <a:spcAft>
                <a:spcPts val="0"/>
              </a:spcAft>
              <a:buClr>
                <a:schemeClr val="lt1"/>
              </a:buClr>
              <a:buSzPts val="1500"/>
              <a:buChar char="❏"/>
            </a:pPr>
            <a:r>
              <a:rPr lang="en" sz="1500" i="1">
                <a:solidFill>
                  <a:schemeClr val="lt1"/>
                </a:solidFill>
              </a:rPr>
              <a:t>Inertial Measurement Unit (IMU)</a:t>
            </a:r>
            <a:endParaRPr sz="1500" i="1">
              <a:solidFill>
                <a:schemeClr val="lt1"/>
              </a:solidFill>
            </a:endParaRPr>
          </a:p>
          <a:p>
            <a:pPr marL="1714500" lvl="4" indent="-260350" algn="l" rtl="0">
              <a:lnSpc>
                <a:spcPct val="115000"/>
              </a:lnSpc>
              <a:spcBef>
                <a:spcPts val="0"/>
              </a:spcBef>
              <a:spcAft>
                <a:spcPts val="0"/>
              </a:spcAft>
              <a:buClr>
                <a:schemeClr val="lt1"/>
              </a:buClr>
              <a:buSzPts val="1500"/>
              <a:buChar char="❏"/>
            </a:pPr>
            <a:r>
              <a:rPr lang="en" sz="1500">
                <a:solidFill>
                  <a:schemeClr val="lt1"/>
                </a:solidFill>
              </a:rPr>
              <a:t>Acceleration</a:t>
            </a:r>
            <a:endParaRPr sz="1500">
              <a:solidFill>
                <a:schemeClr val="lt1"/>
              </a:solidFill>
            </a:endParaRPr>
          </a:p>
          <a:p>
            <a:pPr marL="1714500" lvl="4" indent="-260350" algn="l" rtl="0">
              <a:lnSpc>
                <a:spcPct val="115000"/>
              </a:lnSpc>
              <a:spcBef>
                <a:spcPts val="0"/>
              </a:spcBef>
              <a:spcAft>
                <a:spcPts val="0"/>
              </a:spcAft>
              <a:buClr>
                <a:schemeClr val="lt1"/>
              </a:buClr>
              <a:buSzPts val="1500"/>
              <a:buChar char="❏"/>
            </a:pPr>
            <a:r>
              <a:rPr lang="en" sz="1500">
                <a:solidFill>
                  <a:schemeClr val="lt1"/>
                </a:solidFill>
              </a:rPr>
              <a:t>Gyroscope/Rotation</a:t>
            </a:r>
            <a:endParaRPr sz="1500">
              <a:solidFill>
                <a:schemeClr val="lt1"/>
              </a:solidFill>
            </a:endParaRPr>
          </a:p>
          <a:p>
            <a:pPr marL="1714500" lvl="4" indent="-260350" algn="l" rtl="0">
              <a:lnSpc>
                <a:spcPct val="115000"/>
              </a:lnSpc>
              <a:spcBef>
                <a:spcPts val="0"/>
              </a:spcBef>
              <a:spcAft>
                <a:spcPts val="0"/>
              </a:spcAft>
              <a:buClr>
                <a:schemeClr val="lt1"/>
              </a:buClr>
              <a:buSzPts val="1500"/>
              <a:buChar char="❏"/>
            </a:pPr>
            <a:r>
              <a:rPr lang="en" sz="1500">
                <a:solidFill>
                  <a:schemeClr val="lt1"/>
                </a:solidFill>
              </a:rPr>
              <a:t>Magnetometer/Magnetic Fields</a:t>
            </a:r>
            <a:endParaRPr sz="1500">
              <a:solidFill>
                <a:schemeClr val="lt1"/>
              </a:solidFill>
            </a:endParaRPr>
          </a:p>
          <a:p>
            <a:pPr marL="0" lvl="0" indent="0" algn="l" rtl="0">
              <a:lnSpc>
                <a:spcPct val="115000"/>
              </a:lnSpc>
              <a:spcBef>
                <a:spcPts val="0"/>
              </a:spcBef>
              <a:spcAft>
                <a:spcPts val="0"/>
              </a:spcAft>
              <a:buNone/>
            </a:pPr>
            <a:endParaRPr sz="1500">
              <a:solidFill>
                <a:schemeClr val="lt1"/>
              </a:solidFill>
            </a:endParaRPr>
          </a:p>
        </p:txBody>
      </p:sp>
      <p:sp>
        <p:nvSpPr>
          <p:cNvPr id="1249" name="Google Shape;1249;p48"/>
          <p:cNvSpPr txBox="1"/>
          <p:nvPr/>
        </p:nvSpPr>
        <p:spPr>
          <a:xfrm>
            <a:off x="5122200" y="2230819"/>
            <a:ext cx="3602700" cy="900300"/>
          </a:xfrm>
          <a:prstGeom prst="rect">
            <a:avLst/>
          </a:prstGeom>
          <a:noFill/>
          <a:ln>
            <a:noFill/>
          </a:ln>
        </p:spPr>
        <p:txBody>
          <a:bodyPr spcFirstLastPara="1" wrap="square" lIns="68575" tIns="68575" rIns="68575" bIns="68575" anchor="t" anchorCtr="0">
            <a:spAutoFit/>
          </a:bodyPr>
          <a:lstStyle/>
          <a:p>
            <a:pPr marL="1028700" lvl="2" indent="-260350" algn="l" rtl="0">
              <a:lnSpc>
                <a:spcPct val="115000"/>
              </a:lnSpc>
              <a:spcBef>
                <a:spcPts val="0"/>
              </a:spcBef>
              <a:spcAft>
                <a:spcPts val="0"/>
              </a:spcAft>
              <a:buClr>
                <a:schemeClr val="lt1"/>
              </a:buClr>
              <a:buSzPts val="1500"/>
              <a:buChar char="❏"/>
            </a:pPr>
            <a:r>
              <a:rPr lang="en" sz="1500">
                <a:solidFill>
                  <a:schemeClr val="lt1"/>
                </a:solidFill>
              </a:rPr>
              <a:t>Confirm successful tracking of sun with data</a:t>
            </a:r>
            <a:endParaRPr sz="1500">
              <a:solidFill>
                <a:schemeClr val="lt1"/>
              </a:solidFill>
            </a:endParaRPr>
          </a:p>
          <a:p>
            <a:pPr marL="1028700" lvl="0" indent="0" algn="l" rtl="0">
              <a:lnSpc>
                <a:spcPct val="115000"/>
              </a:lnSpc>
              <a:spcBef>
                <a:spcPts val="0"/>
              </a:spcBef>
              <a:spcAft>
                <a:spcPts val="0"/>
              </a:spcAft>
              <a:buNone/>
            </a:pPr>
            <a:endParaRPr sz="1500">
              <a:solidFill>
                <a:schemeClr val="lt1"/>
              </a:solidFill>
            </a:endParaRPr>
          </a:p>
        </p:txBody>
      </p:sp>
      <p:pic>
        <p:nvPicPr>
          <p:cNvPr id="1250" name="Google Shape;1250;p48"/>
          <p:cNvPicPr preferRelativeResize="0"/>
          <p:nvPr/>
        </p:nvPicPr>
        <p:blipFill>
          <a:blip r:embed="rId3">
            <a:alphaModFix/>
          </a:blip>
          <a:stretch>
            <a:fillRect/>
          </a:stretch>
        </p:blipFill>
        <p:spPr>
          <a:xfrm>
            <a:off x="7734950" y="4662548"/>
            <a:ext cx="1256652" cy="283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49"/>
          <p:cNvSpPr/>
          <p:nvPr/>
        </p:nvSpPr>
        <p:spPr>
          <a:xfrm>
            <a:off x="269675" y="398375"/>
            <a:ext cx="3352500" cy="23595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56" name="Google Shape;1256;p49"/>
          <p:cNvSpPr/>
          <p:nvPr/>
        </p:nvSpPr>
        <p:spPr>
          <a:xfrm flipH="1">
            <a:off x="456300" y="154300"/>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Spark</a:t>
            </a:r>
            <a:endParaRPr sz="2000" b="1">
              <a:latin typeface="Abel"/>
              <a:ea typeface="Abel"/>
              <a:cs typeface="Abel"/>
              <a:sym typeface="Abel"/>
            </a:endParaRPr>
          </a:p>
        </p:txBody>
      </p:sp>
      <p:sp>
        <p:nvSpPr>
          <p:cNvPr id="1257" name="Google Shape;1257;p49"/>
          <p:cNvSpPr/>
          <p:nvPr/>
        </p:nvSpPr>
        <p:spPr>
          <a:xfrm>
            <a:off x="305178" y="3022000"/>
            <a:ext cx="3352500" cy="19536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58" name="Google Shape;1258;p49"/>
          <p:cNvSpPr/>
          <p:nvPr/>
        </p:nvSpPr>
        <p:spPr>
          <a:xfrm>
            <a:off x="491803" y="2807975"/>
            <a:ext cx="29397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Trivia</a:t>
            </a:r>
            <a:endParaRPr sz="2000" b="1">
              <a:latin typeface="Abel"/>
              <a:ea typeface="Abel"/>
              <a:cs typeface="Abel"/>
              <a:sym typeface="Abel"/>
            </a:endParaRPr>
          </a:p>
        </p:txBody>
      </p:sp>
      <p:sp>
        <p:nvSpPr>
          <p:cNvPr id="1259" name="Google Shape;1259;p49"/>
          <p:cNvSpPr txBox="1"/>
          <p:nvPr/>
        </p:nvSpPr>
        <p:spPr>
          <a:xfrm>
            <a:off x="439175" y="3431138"/>
            <a:ext cx="30135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Abel"/>
                <a:ea typeface="Abel"/>
                <a:cs typeface="Abel"/>
                <a:sym typeface="Abel"/>
              </a:rPr>
              <a:t>How much gold covers the 18 mirrors on the James Webb Space Telescope?</a:t>
            </a:r>
            <a:endParaRPr sz="2700" b="1">
              <a:solidFill>
                <a:srgbClr val="000000"/>
              </a:solidFill>
              <a:highlight>
                <a:srgbClr val="FFFFFF"/>
              </a:highlight>
              <a:latin typeface="Abel"/>
              <a:ea typeface="Abel"/>
              <a:cs typeface="Abel"/>
              <a:sym typeface="Abel"/>
            </a:endParaRPr>
          </a:p>
        </p:txBody>
      </p:sp>
      <p:pic>
        <p:nvPicPr>
          <p:cNvPr id="1260" name="Google Shape;1260;p49"/>
          <p:cNvPicPr preferRelativeResize="0"/>
          <p:nvPr/>
        </p:nvPicPr>
        <p:blipFill>
          <a:blip r:embed="rId3">
            <a:alphaModFix/>
          </a:blip>
          <a:stretch>
            <a:fillRect/>
          </a:stretch>
        </p:blipFill>
        <p:spPr>
          <a:xfrm>
            <a:off x="7705725" y="4746998"/>
            <a:ext cx="1256652" cy="283875"/>
          </a:xfrm>
          <a:prstGeom prst="rect">
            <a:avLst/>
          </a:prstGeom>
          <a:noFill/>
          <a:ln>
            <a:noFill/>
          </a:ln>
        </p:spPr>
      </p:pic>
      <p:grpSp>
        <p:nvGrpSpPr>
          <p:cNvPr id="1261" name="Google Shape;1261;p49"/>
          <p:cNvGrpSpPr/>
          <p:nvPr/>
        </p:nvGrpSpPr>
        <p:grpSpPr>
          <a:xfrm>
            <a:off x="1086619" y="249283"/>
            <a:ext cx="215437" cy="351204"/>
            <a:chOff x="6730350" y="2315900"/>
            <a:chExt cx="257700" cy="420100"/>
          </a:xfrm>
        </p:grpSpPr>
        <p:sp>
          <p:nvSpPr>
            <p:cNvPr id="1262" name="Google Shape;1262;p49"/>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9"/>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9"/>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9"/>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9"/>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49"/>
          <p:cNvGrpSpPr/>
          <p:nvPr/>
        </p:nvGrpSpPr>
        <p:grpSpPr>
          <a:xfrm>
            <a:off x="2713223" y="2893241"/>
            <a:ext cx="370599" cy="370620"/>
            <a:chOff x="570875" y="4322250"/>
            <a:chExt cx="443300" cy="443325"/>
          </a:xfrm>
        </p:grpSpPr>
        <p:sp>
          <p:nvSpPr>
            <p:cNvPr id="1268" name="Google Shape;1268;p49"/>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9"/>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9"/>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9"/>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2" name="Google Shape;1272;p49"/>
          <p:cNvSpPr/>
          <p:nvPr/>
        </p:nvSpPr>
        <p:spPr>
          <a:xfrm>
            <a:off x="5231675" y="529050"/>
            <a:ext cx="3727500" cy="4174200"/>
          </a:xfrm>
          <a:prstGeom prst="roundRect">
            <a:avLst>
              <a:gd name="adj" fmla="val 16667"/>
            </a:avLst>
          </a:prstGeom>
          <a:solidFill>
            <a:srgbClr val="073763"/>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73" name="Google Shape;1273;p49"/>
          <p:cNvSpPr txBox="1"/>
          <p:nvPr/>
        </p:nvSpPr>
        <p:spPr>
          <a:xfrm>
            <a:off x="5452100" y="1667338"/>
            <a:ext cx="3352500" cy="30357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p>
            <a:pPr marL="457200" lvl="0" indent="-368300" algn="l" rtl="0">
              <a:spcBef>
                <a:spcPts val="600"/>
              </a:spcBef>
              <a:spcAft>
                <a:spcPts val="0"/>
              </a:spcAft>
              <a:buClr>
                <a:srgbClr val="FFFFFF"/>
              </a:buClr>
              <a:buSzPts val="2200"/>
              <a:buFont typeface="Abel"/>
              <a:buAutoNum type="arabicPeriod"/>
            </a:pPr>
            <a:r>
              <a:rPr lang="en" sz="2200">
                <a:solidFill>
                  <a:srgbClr val="FFFFFF"/>
                </a:solidFill>
                <a:latin typeface="Abel"/>
                <a:ea typeface="Abel"/>
                <a:cs typeface="Abel"/>
                <a:sym typeface="Abel"/>
              </a:rPr>
              <a:t>Assist the ERROR Team</a:t>
            </a:r>
            <a:endParaRPr sz="2200">
              <a:solidFill>
                <a:srgbClr val="FFFFFF"/>
              </a:solidFill>
              <a:latin typeface="Abel"/>
              <a:ea typeface="Abel"/>
              <a:cs typeface="Abel"/>
              <a:sym typeface="Abel"/>
            </a:endParaRPr>
          </a:p>
          <a:p>
            <a:pPr marL="914400" lvl="1" indent="-368300" algn="l" rtl="0">
              <a:spcBef>
                <a:spcPts val="1000"/>
              </a:spcBef>
              <a:spcAft>
                <a:spcPts val="0"/>
              </a:spcAft>
              <a:buClr>
                <a:srgbClr val="FFFFFF"/>
              </a:buClr>
              <a:buSzPts val="2200"/>
              <a:buFont typeface="Abel"/>
              <a:buAutoNum type="alphaLcPeriod"/>
            </a:pPr>
            <a:r>
              <a:rPr lang="en" sz="2200">
                <a:solidFill>
                  <a:srgbClr val="FFFFFF"/>
                </a:solidFill>
                <a:latin typeface="Abel"/>
                <a:ea typeface="Abel"/>
                <a:cs typeface="Abel"/>
                <a:sym typeface="Abel"/>
              </a:rPr>
              <a:t>Experience the Problem</a:t>
            </a:r>
            <a:endParaRPr sz="2200">
              <a:solidFill>
                <a:srgbClr val="FFFFFF"/>
              </a:solidFill>
              <a:latin typeface="Abel"/>
              <a:ea typeface="Abel"/>
              <a:cs typeface="Abel"/>
              <a:sym typeface="Abel"/>
            </a:endParaRPr>
          </a:p>
          <a:p>
            <a:pPr marL="914400" lvl="1" indent="-368300" algn="l" rtl="0">
              <a:spcBef>
                <a:spcPts val="1000"/>
              </a:spcBef>
              <a:spcAft>
                <a:spcPts val="0"/>
              </a:spcAft>
              <a:buClr>
                <a:srgbClr val="FFFFFF"/>
              </a:buClr>
              <a:buSzPts val="2200"/>
              <a:buFont typeface="Abel"/>
              <a:buAutoNum type="alphaLcPeriod"/>
            </a:pPr>
            <a:r>
              <a:rPr lang="en" sz="2200">
                <a:solidFill>
                  <a:srgbClr val="FFFFFF"/>
                </a:solidFill>
                <a:latin typeface="Abel"/>
                <a:ea typeface="Abel"/>
                <a:cs typeface="Abel"/>
                <a:sym typeface="Abel"/>
              </a:rPr>
              <a:t>Diagnose the problem</a:t>
            </a:r>
            <a:endParaRPr sz="2200">
              <a:solidFill>
                <a:srgbClr val="FFFFFF"/>
              </a:solidFill>
              <a:latin typeface="Abel"/>
              <a:ea typeface="Abel"/>
              <a:cs typeface="Abel"/>
              <a:sym typeface="Abel"/>
            </a:endParaRPr>
          </a:p>
          <a:p>
            <a:pPr marL="914400" lvl="1" indent="-368300" algn="l" rtl="0">
              <a:spcBef>
                <a:spcPts val="1000"/>
              </a:spcBef>
              <a:spcAft>
                <a:spcPts val="0"/>
              </a:spcAft>
              <a:buClr>
                <a:srgbClr val="FFFFFF"/>
              </a:buClr>
              <a:buSzPts val="2200"/>
              <a:buFont typeface="Abel"/>
              <a:buAutoNum type="alphaLcPeriod"/>
            </a:pPr>
            <a:r>
              <a:rPr lang="en" sz="2200">
                <a:solidFill>
                  <a:srgbClr val="FFFFFF"/>
                </a:solidFill>
                <a:latin typeface="Abel"/>
                <a:ea typeface="Abel"/>
                <a:cs typeface="Abel"/>
                <a:sym typeface="Abel"/>
              </a:rPr>
              <a:t>Implement a Solution</a:t>
            </a:r>
            <a:endParaRPr sz="2200">
              <a:solidFill>
                <a:srgbClr val="FFFFFF"/>
              </a:solidFill>
              <a:latin typeface="Abel"/>
              <a:ea typeface="Abel"/>
              <a:cs typeface="Abel"/>
              <a:sym typeface="Abel"/>
            </a:endParaRPr>
          </a:p>
          <a:p>
            <a:pPr marL="457200" lvl="0" indent="-368300" algn="l" rtl="0">
              <a:spcBef>
                <a:spcPts val="1000"/>
              </a:spcBef>
              <a:spcAft>
                <a:spcPts val="1000"/>
              </a:spcAft>
              <a:buClr>
                <a:srgbClr val="FFFFFF"/>
              </a:buClr>
              <a:buSzPts val="2200"/>
              <a:buFont typeface="Abel"/>
              <a:buAutoNum type="arabicPeriod"/>
            </a:pPr>
            <a:r>
              <a:rPr lang="en" sz="2200">
                <a:solidFill>
                  <a:srgbClr val="FFFFFF"/>
                </a:solidFill>
                <a:latin typeface="Abel"/>
                <a:ea typeface="Abel"/>
                <a:cs typeface="Abel"/>
                <a:sym typeface="Abel"/>
              </a:rPr>
              <a:t>CubiKit Wrap-up</a:t>
            </a:r>
            <a:endParaRPr sz="2200">
              <a:solidFill>
                <a:srgbClr val="FFFFFF"/>
              </a:solidFill>
              <a:latin typeface="Abel"/>
              <a:ea typeface="Abel"/>
              <a:cs typeface="Abel"/>
              <a:sym typeface="Abel"/>
            </a:endParaRPr>
          </a:p>
        </p:txBody>
      </p:sp>
      <p:sp>
        <p:nvSpPr>
          <p:cNvPr id="1274" name="Google Shape;1274;p49"/>
          <p:cNvSpPr txBox="1"/>
          <p:nvPr/>
        </p:nvSpPr>
        <p:spPr>
          <a:xfrm>
            <a:off x="5452100" y="912900"/>
            <a:ext cx="3352500" cy="5412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p>
            <a:pPr marL="0" lvl="0" indent="0" algn="ctr" rtl="0">
              <a:spcBef>
                <a:spcPts val="0"/>
              </a:spcBef>
              <a:spcAft>
                <a:spcPts val="0"/>
              </a:spcAft>
              <a:buNone/>
            </a:pPr>
            <a:r>
              <a:rPr lang="en" sz="3100">
                <a:solidFill>
                  <a:srgbClr val="FFFFFF"/>
                </a:solidFill>
                <a:latin typeface="Russo One"/>
                <a:ea typeface="Russo One"/>
                <a:cs typeface="Russo One"/>
                <a:sym typeface="Russo One"/>
              </a:rPr>
              <a:t>CubiKit Mission</a:t>
            </a:r>
            <a:endParaRPr sz="3100">
              <a:solidFill>
                <a:srgbClr val="FFFFFF"/>
              </a:solidFill>
              <a:latin typeface="Russo One"/>
              <a:ea typeface="Russo One"/>
              <a:cs typeface="Russo One"/>
              <a:sym typeface="Russo One"/>
            </a:endParaRPr>
          </a:p>
        </p:txBody>
      </p:sp>
      <p:cxnSp>
        <p:nvCxnSpPr>
          <p:cNvPr id="1275" name="Google Shape;1275;p49"/>
          <p:cNvCxnSpPr/>
          <p:nvPr/>
        </p:nvCxnSpPr>
        <p:spPr>
          <a:xfrm rot="10800000" flipH="1">
            <a:off x="5404475" y="1583400"/>
            <a:ext cx="3352500" cy="17400"/>
          </a:xfrm>
          <a:prstGeom prst="straightConnector1">
            <a:avLst/>
          </a:prstGeom>
          <a:noFill/>
          <a:ln w="28575" cap="flat" cmpd="sng">
            <a:solidFill>
              <a:srgbClr val="02D9E5"/>
            </a:solidFill>
            <a:prstDash val="dot"/>
            <a:round/>
            <a:headEnd type="none" w="med" len="med"/>
            <a:tailEnd type="none" w="med" len="med"/>
          </a:ln>
        </p:spPr>
      </p:cxnSp>
      <p:sp>
        <p:nvSpPr>
          <p:cNvPr id="1276" name="Google Shape;1276;p49"/>
          <p:cNvSpPr/>
          <p:nvPr/>
        </p:nvSpPr>
        <p:spPr>
          <a:xfrm rot="5400000">
            <a:off x="4172850" y="-472725"/>
            <a:ext cx="798300" cy="17952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77" name="Google Shape;1277;p49"/>
          <p:cNvSpPr txBox="1"/>
          <p:nvPr/>
        </p:nvSpPr>
        <p:spPr>
          <a:xfrm>
            <a:off x="3836700" y="106638"/>
            <a:ext cx="1470600" cy="71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latin typeface="Russo One"/>
                <a:ea typeface="Russo One"/>
                <a:cs typeface="Russo One"/>
                <a:sym typeface="Russo One"/>
              </a:rPr>
              <a:t>Day 5</a:t>
            </a:r>
            <a:endParaRPr sz="2900">
              <a:solidFill>
                <a:srgbClr val="FFFFFF"/>
              </a:solidFill>
              <a:latin typeface="Russo One"/>
              <a:ea typeface="Russo One"/>
              <a:cs typeface="Russo One"/>
              <a:sym typeface="Russo One"/>
            </a:endParaRPr>
          </a:p>
        </p:txBody>
      </p:sp>
      <p:pic>
        <p:nvPicPr>
          <p:cNvPr id="1278" name="Google Shape;1278;p49">
            <a:hlinkClick r:id="rId4"/>
          </p:cNvPr>
          <p:cNvPicPr preferRelativeResize="0"/>
          <p:nvPr/>
        </p:nvPicPr>
        <p:blipFill>
          <a:blip r:embed="rId5"/>
          <a:srcRect/>
          <a:stretch/>
        </p:blipFill>
        <p:spPr>
          <a:xfrm>
            <a:off x="580139" y="810196"/>
            <a:ext cx="2731572" cy="1788107"/>
          </a:xfrm>
          <a:prstGeom prst="rect">
            <a:avLst/>
          </a:prstGeom>
          <a:noFill/>
          <a:ln>
            <a:noFill/>
          </a:ln>
        </p:spPr>
      </p:pic>
      <p:sp>
        <p:nvSpPr>
          <p:cNvPr id="1279" name="Google Shape;1279;p49"/>
          <p:cNvSpPr/>
          <p:nvPr/>
        </p:nvSpPr>
        <p:spPr>
          <a:xfrm rot="-5400000">
            <a:off x="632170" y="4337405"/>
            <a:ext cx="717300" cy="8949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80" name="Google Shape;1280;p49"/>
          <p:cNvSpPr/>
          <p:nvPr/>
        </p:nvSpPr>
        <p:spPr>
          <a:xfrm rot="-5400000">
            <a:off x="2613370" y="4337405"/>
            <a:ext cx="717300" cy="8949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81" name="Google Shape;1281;p49"/>
          <p:cNvSpPr txBox="1"/>
          <p:nvPr/>
        </p:nvSpPr>
        <p:spPr>
          <a:xfrm>
            <a:off x="543375" y="4515900"/>
            <a:ext cx="8949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FFFFFF"/>
                </a:solidFill>
                <a:latin typeface="Abel"/>
                <a:ea typeface="Abel"/>
                <a:cs typeface="Abel"/>
                <a:sym typeface="Abel"/>
              </a:rPr>
              <a:t>2 </a:t>
            </a:r>
            <a:endParaRPr sz="1500" b="1">
              <a:solidFill>
                <a:srgbClr val="FFFFFF"/>
              </a:solidFill>
              <a:latin typeface="Abel"/>
              <a:ea typeface="Abel"/>
              <a:cs typeface="Abel"/>
              <a:sym typeface="Abel"/>
            </a:endParaRPr>
          </a:p>
          <a:p>
            <a:pPr marL="0" lvl="0" indent="0" algn="ctr" rtl="0">
              <a:spcBef>
                <a:spcPts val="0"/>
              </a:spcBef>
              <a:spcAft>
                <a:spcPts val="0"/>
              </a:spcAft>
              <a:buNone/>
            </a:pPr>
            <a:r>
              <a:rPr lang="en" sz="1500" b="1">
                <a:solidFill>
                  <a:srgbClr val="FFFFFF"/>
                </a:solidFill>
                <a:latin typeface="Abel"/>
                <a:ea typeface="Abel"/>
                <a:cs typeface="Abel"/>
                <a:sym typeface="Abel"/>
              </a:rPr>
              <a:t>ounces</a:t>
            </a:r>
            <a:endParaRPr sz="1500" b="1">
              <a:solidFill>
                <a:srgbClr val="FFFFFF"/>
              </a:solidFill>
              <a:latin typeface="Abel"/>
              <a:ea typeface="Abel"/>
              <a:cs typeface="Abel"/>
              <a:sym typeface="Abel"/>
            </a:endParaRPr>
          </a:p>
        </p:txBody>
      </p:sp>
      <p:sp>
        <p:nvSpPr>
          <p:cNvPr id="1282" name="Google Shape;1282;p49"/>
          <p:cNvSpPr txBox="1"/>
          <p:nvPr/>
        </p:nvSpPr>
        <p:spPr>
          <a:xfrm>
            <a:off x="2524575" y="4515900"/>
            <a:ext cx="8949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FFFFFF"/>
                </a:solidFill>
                <a:latin typeface="Abel"/>
                <a:ea typeface="Abel"/>
                <a:cs typeface="Abel"/>
                <a:sym typeface="Abel"/>
              </a:rPr>
              <a:t>2,000 ounces</a:t>
            </a:r>
            <a:endParaRPr sz="1500" b="1">
              <a:solidFill>
                <a:srgbClr val="FFFFFF"/>
              </a:solidFill>
              <a:latin typeface="Abel"/>
              <a:ea typeface="Abel"/>
              <a:cs typeface="Abel"/>
              <a:sym typeface="Abel"/>
            </a:endParaRPr>
          </a:p>
        </p:txBody>
      </p:sp>
      <p:sp>
        <p:nvSpPr>
          <p:cNvPr id="1283" name="Google Shape;1283;p49"/>
          <p:cNvSpPr/>
          <p:nvPr/>
        </p:nvSpPr>
        <p:spPr>
          <a:xfrm rot="-5400000">
            <a:off x="1622770" y="4337405"/>
            <a:ext cx="717300" cy="8949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84" name="Google Shape;1284;p49"/>
          <p:cNvSpPr txBox="1"/>
          <p:nvPr/>
        </p:nvSpPr>
        <p:spPr>
          <a:xfrm>
            <a:off x="1490625" y="4515900"/>
            <a:ext cx="9816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FFFFFF"/>
                </a:solidFill>
                <a:latin typeface="Abel"/>
                <a:ea typeface="Abel"/>
                <a:cs typeface="Abel"/>
                <a:sym typeface="Abel"/>
              </a:rPr>
              <a:t>200</a:t>
            </a:r>
            <a:endParaRPr sz="1500" b="1">
              <a:solidFill>
                <a:srgbClr val="FFFFFF"/>
              </a:solidFill>
              <a:latin typeface="Abel"/>
              <a:ea typeface="Abel"/>
              <a:cs typeface="Abel"/>
              <a:sym typeface="Abel"/>
            </a:endParaRPr>
          </a:p>
          <a:p>
            <a:pPr marL="0" lvl="0" indent="0" algn="ctr" rtl="0">
              <a:spcBef>
                <a:spcPts val="0"/>
              </a:spcBef>
              <a:spcAft>
                <a:spcPts val="0"/>
              </a:spcAft>
              <a:buNone/>
            </a:pPr>
            <a:r>
              <a:rPr lang="en" sz="1500" b="1">
                <a:solidFill>
                  <a:srgbClr val="FFFFFF"/>
                </a:solidFill>
                <a:latin typeface="Abel"/>
                <a:ea typeface="Abel"/>
                <a:cs typeface="Abel"/>
                <a:sym typeface="Abel"/>
              </a:rPr>
              <a:t> ounces</a:t>
            </a:r>
            <a:endParaRPr sz="1500" b="1">
              <a:solidFill>
                <a:srgbClr val="FFFFFF"/>
              </a:solidFill>
              <a:latin typeface="Abel"/>
              <a:ea typeface="Abel"/>
              <a:cs typeface="Abel"/>
              <a:sym typeface="Abe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50"/>
          <p:cNvSpPr/>
          <p:nvPr/>
        </p:nvSpPr>
        <p:spPr>
          <a:xfrm rot="5400000">
            <a:off x="4172850" y="-498450"/>
            <a:ext cx="798300" cy="17952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90" name="Google Shape;1290;p50"/>
          <p:cNvSpPr txBox="1"/>
          <p:nvPr/>
        </p:nvSpPr>
        <p:spPr>
          <a:xfrm>
            <a:off x="3584875" y="40500"/>
            <a:ext cx="1965900" cy="71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latin typeface="Russo One"/>
                <a:ea typeface="Russo One"/>
                <a:cs typeface="Russo One"/>
                <a:sym typeface="Russo One"/>
              </a:rPr>
              <a:t>Wrap-Up</a:t>
            </a:r>
            <a:endParaRPr sz="2900">
              <a:solidFill>
                <a:srgbClr val="FFFFFF"/>
              </a:solidFill>
              <a:latin typeface="Russo One"/>
              <a:ea typeface="Russo One"/>
              <a:cs typeface="Russo One"/>
              <a:sym typeface="Russo One"/>
            </a:endParaRPr>
          </a:p>
        </p:txBody>
      </p:sp>
      <p:sp>
        <p:nvSpPr>
          <p:cNvPr id="1291" name="Google Shape;1291;p50"/>
          <p:cNvSpPr/>
          <p:nvPr/>
        </p:nvSpPr>
        <p:spPr>
          <a:xfrm>
            <a:off x="191500" y="691800"/>
            <a:ext cx="3532800" cy="17469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92" name="Google Shape;1292;p50"/>
          <p:cNvSpPr/>
          <p:nvPr/>
        </p:nvSpPr>
        <p:spPr>
          <a:xfrm>
            <a:off x="378125" y="301625"/>
            <a:ext cx="2939725" cy="71730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latin typeface="Abel"/>
                <a:ea typeface="Abel"/>
                <a:cs typeface="Abel"/>
                <a:sym typeface="Abel"/>
              </a:rPr>
              <a:t>Poetry for People </a:t>
            </a:r>
            <a:endParaRPr sz="1700" b="1">
              <a:latin typeface="Abel"/>
              <a:ea typeface="Abel"/>
              <a:cs typeface="Abel"/>
              <a:sym typeface="Abel"/>
            </a:endParaRPr>
          </a:p>
          <a:p>
            <a:pPr marL="0" lvl="0" indent="0" algn="ctr" rtl="0">
              <a:spcBef>
                <a:spcPts val="0"/>
              </a:spcBef>
              <a:spcAft>
                <a:spcPts val="0"/>
              </a:spcAft>
              <a:buNone/>
            </a:pPr>
            <a:r>
              <a:rPr lang="en" sz="1700" b="1">
                <a:latin typeface="Abel"/>
                <a:ea typeface="Abel"/>
                <a:cs typeface="Abel"/>
                <a:sym typeface="Abel"/>
              </a:rPr>
              <a:t>Who Can’t Rhyme</a:t>
            </a:r>
            <a:endParaRPr sz="1700" b="1">
              <a:latin typeface="Abel"/>
              <a:ea typeface="Abel"/>
              <a:cs typeface="Abel"/>
              <a:sym typeface="Abel"/>
            </a:endParaRPr>
          </a:p>
        </p:txBody>
      </p:sp>
      <p:sp>
        <p:nvSpPr>
          <p:cNvPr id="1293" name="Google Shape;1293;p50"/>
          <p:cNvSpPr txBox="1"/>
          <p:nvPr/>
        </p:nvSpPr>
        <p:spPr>
          <a:xfrm>
            <a:off x="325500" y="1100950"/>
            <a:ext cx="3352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Abel"/>
                <a:ea typeface="Abel"/>
                <a:cs typeface="Abel"/>
                <a:sym typeface="Abel"/>
              </a:rPr>
              <a:t>Write a haiku about cubesats and satellite missions. (Remember, a haiku is a short 3-line poem following the 5-7-5 syllable format.)</a:t>
            </a:r>
            <a:endParaRPr sz="2300" b="1">
              <a:solidFill>
                <a:schemeClr val="lt1"/>
              </a:solidFill>
              <a:latin typeface="Abel"/>
              <a:ea typeface="Abel"/>
              <a:cs typeface="Abel"/>
              <a:sym typeface="Abel"/>
            </a:endParaRPr>
          </a:p>
        </p:txBody>
      </p:sp>
      <p:sp>
        <p:nvSpPr>
          <p:cNvPr id="1294" name="Google Shape;1294;p50"/>
          <p:cNvSpPr/>
          <p:nvPr/>
        </p:nvSpPr>
        <p:spPr>
          <a:xfrm>
            <a:off x="5469600" y="894200"/>
            <a:ext cx="3352500" cy="15444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Abel"/>
              <a:ea typeface="Abel"/>
              <a:cs typeface="Abel"/>
              <a:sym typeface="Abel"/>
            </a:endParaRPr>
          </a:p>
        </p:txBody>
      </p:sp>
      <p:sp>
        <p:nvSpPr>
          <p:cNvPr id="1295" name="Google Shape;1295;p50"/>
          <p:cNvSpPr txBox="1"/>
          <p:nvPr/>
        </p:nvSpPr>
        <p:spPr>
          <a:xfrm>
            <a:off x="5639100" y="1142325"/>
            <a:ext cx="3013500" cy="1354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lt1"/>
                </a:solidFill>
                <a:latin typeface="Abel"/>
                <a:ea typeface="Abel"/>
                <a:cs typeface="Abel"/>
                <a:sym typeface="Abel"/>
              </a:rPr>
              <a:t>Explain how cubesats are like a ________ (see your flight director for the object/ action).</a:t>
            </a:r>
            <a:endParaRPr sz="2200" b="1">
              <a:solidFill>
                <a:schemeClr val="lt1"/>
              </a:solidFill>
              <a:latin typeface="Abel"/>
              <a:ea typeface="Abel"/>
              <a:cs typeface="Abel"/>
              <a:sym typeface="Abel"/>
            </a:endParaRPr>
          </a:p>
        </p:txBody>
      </p:sp>
      <p:sp>
        <p:nvSpPr>
          <p:cNvPr id="1296" name="Google Shape;1296;p50"/>
          <p:cNvSpPr/>
          <p:nvPr/>
        </p:nvSpPr>
        <p:spPr>
          <a:xfrm>
            <a:off x="524425" y="3073953"/>
            <a:ext cx="3532800" cy="16539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97" name="Google Shape;1297;p50"/>
          <p:cNvSpPr txBox="1"/>
          <p:nvPr/>
        </p:nvSpPr>
        <p:spPr>
          <a:xfrm>
            <a:off x="524425" y="3209888"/>
            <a:ext cx="35328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Abel"/>
                <a:ea typeface="Abel"/>
                <a:cs typeface="Abel"/>
                <a:sym typeface="Abel"/>
              </a:rPr>
              <a:t>Revisit the case studies and rank the projects based on their importance. </a:t>
            </a:r>
            <a:endParaRPr sz="1800">
              <a:solidFill>
                <a:schemeClr val="lt1"/>
              </a:solidFill>
              <a:latin typeface="Abel"/>
              <a:ea typeface="Abel"/>
              <a:cs typeface="Abel"/>
              <a:sym typeface="Abel"/>
            </a:endParaRPr>
          </a:p>
          <a:p>
            <a:pPr marL="0" lvl="0" indent="0" algn="ctr" rtl="0">
              <a:spcBef>
                <a:spcPts val="0"/>
              </a:spcBef>
              <a:spcAft>
                <a:spcPts val="0"/>
              </a:spcAft>
              <a:buNone/>
            </a:pPr>
            <a:r>
              <a:rPr lang="en" sz="1800">
                <a:solidFill>
                  <a:schemeClr val="lt1"/>
                </a:solidFill>
                <a:latin typeface="Abel"/>
                <a:ea typeface="Abel"/>
                <a:cs typeface="Abel"/>
                <a:sym typeface="Abel"/>
              </a:rPr>
              <a:t>Justify your most important and least important choices with an explanation.</a:t>
            </a:r>
            <a:endParaRPr sz="2400" b="1">
              <a:solidFill>
                <a:schemeClr val="lt1"/>
              </a:solidFill>
              <a:latin typeface="Abel"/>
              <a:ea typeface="Abel"/>
              <a:cs typeface="Abel"/>
              <a:sym typeface="Abel"/>
            </a:endParaRPr>
          </a:p>
        </p:txBody>
      </p:sp>
      <p:sp>
        <p:nvSpPr>
          <p:cNvPr id="1298" name="Google Shape;1298;p50"/>
          <p:cNvSpPr/>
          <p:nvPr/>
        </p:nvSpPr>
        <p:spPr>
          <a:xfrm>
            <a:off x="4311075" y="2873525"/>
            <a:ext cx="4449300" cy="20088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299" name="Google Shape;1299;p50"/>
          <p:cNvSpPr/>
          <p:nvPr/>
        </p:nvSpPr>
        <p:spPr>
          <a:xfrm>
            <a:off x="4536075" y="2668750"/>
            <a:ext cx="3999300"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latin typeface="Abel"/>
                <a:ea typeface="Abel"/>
                <a:cs typeface="Abel"/>
                <a:sym typeface="Abel"/>
              </a:rPr>
              <a:t>Techno-Jargon Rap</a:t>
            </a:r>
            <a:endParaRPr sz="2200" b="1">
              <a:latin typeface="Abel"/>
              <a:ea typeface="Abel"/>
              <a:cs typeface="Abel"/>
              <a:sym typeface="Abel"/>
            </a:endParaRPr>
          </a:p>
        </p:txBody>
      </p:sp>
      <p:sp>
        <p:nvSpPr>
          <p:cNvPr id="1300" name="Google Shape;1300;p50"/>
          <p:cNvSpPr txBox="1"/>
          <p:nvPr/>
        </p:nvSpPr>
        <p:spPr>
          <a:xfrm>
            <a:off x="4511450" y="3294250"/>
            <a:ext cx="4141200" cy="164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lt1"/>
                </a:solidFill>
                <a:latin typeface="Abel"/>
                <a:ea typeface="Abel"/>
                <a:cs typeface="Abel"/>
                <a:sym typeface="Abel"/>
              </a:rPr>
              <a:t>Write (and maybe perform) a continuation &amp; happy ending to the ERROR team member’s stress-induced rap including your data analysis and solution your team offered.</a:t>
            </a:r>
            <a:endParaRPr sz="2300">
              <a:solidFill>
                <a:schemeClr val="lt1"/>
              </a:solidFill>
              <a:latin typeface="Abel"/>
              <a:ea typeface="Abel"/>
              <a:cs typeface="Abel"/>
              <a:sym typeface="Abel"/>
            </a:endParaRPr>
          </a:p>
        </p:txBody>
      </p:sp>
      <p:sp>
        <p:nvSpPr>
          <p:cNvPr id="1301" name="Google Shape;1301;p50"/>
          <p:cNvSpPr/>
          <p:nvPr/>
        </p:nvSpPr>
        <p:spPr>
          <a:xfrm flipH="1">
            <a:off x="674088" y="2635100"/>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Share Your Thoughts</a:t>
            </a:r>
            <a:endParaRPr sz="2000" b="1">
              <a:latin typeface="Abel"/>
              <a:ea typeface="Abel"/>
              <a:cs typeface="Abel"/>
              <a:sym typeface="Abel"/>
            </a:endParaRPr>
          </a:p>
        </p:txBody>
      </p:sp>
      <p:sp>
        <p:nvSpPr>
          <p:cNvPr id="1302" name="Google Shape;1302;p50"/>
          <p:cNvSpPr/>
          <p:nvPr/>
        </p:nvSpPr>
        <p:spPr>
          <a:xfrm flipH="1">
            <a:off x="5695750" y="540675"/>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Force an Analogy</a:t>
            </a:r>
            <a:endParaRPr sz="2000" b="1">
              <a:latin typeface="Abel"/>
              <a:ea typeface="Abel"/>
              <a:cs typeface="Abel"/>
              <a:sym typeface="Abe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51"/>
          <p:cNvSpPr/>
          <p:nvPr/>
        </p:nvSpPr>
        <p:spPr>
          <a:xfrm>
            <a:off x="3468188" y="1079325"/>
            <a:ext cx="2774400" cy="1954500"/>
          </a:xfrm>
          <a:prstGeom prst="teardrop">
            <a:avLst>
              <a:gd name="adj" fmla="val 142228"/>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2200" b="1">
                <a:solidFill>
                  <a:schemeClr val="accent1"/>
                </a:solidFill>
              </a:rPr>
              <a:t>What are CubeSats &amp; other small satellites?</a:t>
            </a:r>
            <a:endParaRPr sz="2200" b="1">
              <a:solidFill>
                <a:schemeClr val="accent1"/>
              </a:solidFill>
            </a:endParaRPr>
          </a:p>
        </p:txBody>
      </p:sp>
      <p:sp>
        <p:nvSpPr>
          <p:cNvPr id="1309" name="Google Shape;1309;p51"/>
          <p:cNvSpPr/>
          <p:nvPr/>
        </p:nvSpPr>
        <p:spPr>
          <a:xfrm>
            <a:off x="4217606" y="3159544"/>
            <a:ext cx="2201100" cy="18663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i="1">
                <a:solidFill>
                  <a:schemeClr val="lt1"/>
                </a:solidFill>
              </a:rPr>
              <a:t>How do they position themselves in space for a mission?</a:t>
            </a:r>
            <a:endParaRPr sz="1100"/>
          </a:p>
        </p:txBody>
      </p:sp>
      <p:sp>
        <p:nvSpPr>
          <p:cNvPr id="1310" name="Google Shape;1310;p51"/>
          <p:cNvSpPr/>
          <p:nvPr/>
        </p:nvSpPr>
        <p:spPr>
          <a:xfrm>
            <a:off x="1939763" y="660488"/>
            <a:ext cx="1528500" cy="13080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i="1">
                <a:solidFill>
                  <a:schemeClr val="lt1"/>
                </a:solidFill>
              </a:rPr>
              <a:t>What do they do?</a:t>
            </a:r>
            <a:endParaRPr sz="1100"/>
          </a:p>
        </p:txBody>
      </p:sp>
      <p:sp>
        <p:nvSpPr>
          <p:cNvPr id="1311" name="Google Shape;1311;p51"/>
          <p:cNvSpPr/>
          <p:nvPr/>
        </p:nvSpPr>
        <p:spPr>
          <a:xfrm>
            <a:off x="6523725" y="1847288"/>
            <a:ext cx="2201100" cy="19545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800" b="1" i="1">
                <a:solidFill>
                  <a:schemeClr val="lt1"/>
                </a:solidFill>
              </a:rPr>
              <a:t>How do they adjust &amp; maintain orientation?</a:t>
            </a:r>
            <a:endParaRPr sz="1100"/>
          </a:p>
        </p:txBody>
      </p:sp>
      <p:sp>
        <p:nvSpPr>
          <p:cNvPr id="1312" name="Google Shape;1312;p51"/>
          <p:cNvSpPr/>
          <p:nvPr/>
        </p:nvSpPr>
        <p:spPr>
          <a:xfrm>
            <a:off x="176350" y="2200825"/>
            <a:ext cx="3711595" cy="275665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Russo One"/>
              </a:rPr>
              <a:t>CubeSat</a:t>
            </a:r>
            <a:br>
              <a:rPr b="0" i="0">
                <a:ln w="9525" cap="flat" cmpd="sng">
                  <a:solidFill>
                    <a:schemeClr val="dk2"/>
                  </a:solidFill>
                  <a:prstDash val="solid"/>
                  <a:round/>
                  <a:headEnd type="none" w="sm" len="sm"/>
                  <a:tailEnd type="none" w="sm" len="sm"/>
                </a:ln>
                <a:solidFill>
                  <a:schemeClr val="lt2"/>
                </a:solidFill>
                <a:latin typeface="Russo One"/>
              </a:rPr>
            </a:br>
            <a:r>
              <a:rPr b="0" i="0">
                <a:ln w="9525" cap="flat" cmpd="sng">
                  <a:solidFill>
                    <a:schemeClr val="dk2"/>
                  </a:solidFill>
                  <a:prstDash val="solid"/>
                  <a:round/>
                  <a:headEnd type="none" w="sm" len="sm"/>
                  <a:tailEnd type="none" w="sm" len="sm"/>
                </a:ln>
                <a:solidFill>
                  <a:schemeClr val="lt2"/>
                </a:solidFill>
                <a:latin typeface="Russo One"/>
              </a:rPr>
              <a:t>Essential</a:t>
            </a:r>
            <a:br>
              <a:rPr b="0" i="0">
                <a:ln w="9525" cap="flat" cmpd="sng">
                  <a:solidFill>
                    <a:schemeClr val="dk2"/>
                  </a:solidFill>
                  <a:prstDash val="solid"/>
                  <a:round/>
                  <a:headEnd type="none" w="sm" len="sm"/>
                  <a:tailEnd type="none" w="sm" len="sm"/>
                </a:ln>
                <a:solidFill>
                  <a:schemeClr val="lt2"/>
                </a:solidFill>
                <a:latin typeface="Russo One"/>
              </a:rPr>
            </a:br>
            <a:r>
              <a:rPr b="0" i="0">
                <a:ln w="9525" cap="flat" cmpd="sng">
                  <a:solidFill>
                    <a:schemeClr val="dk2"/>
                  </a:solidFill>
                  <a:prstDash val="solid"/>
                  <a:round/>
                  <a:headEnd type="none" w="sm" len="sm"/>
                  <a:tailEnd type="none" w="sm" len="sm"/>
                </a:ln>
                <a:solidFill>
                  <a:schemeClr val="lt2"/>
                </a:solidFill>
                <a:latin typeface="Russo One"/>
              </a:rPr>
              <a:t>Questions</a:t>
            </a:r>
          </a:p>
        </p:txBody>
      </p:sp>
      <p:pic>
        <p:nvPicPr>
          <p:cNvPr id="1313" name="Google Shape;1313;p51"/>
          <p:cNvPicPr preferRelativeResize="0"/>
          <p:nvPr/>
        </p:nvPicPr>
        <p:blipFill>
          <a:blip r:embed="rId3">
            <a:alphaModFix/>
          </a:blip>
          <a:stretch>
            <a:fillRect/>
          </a:stretch>
        </p:blipFill>
        <p:spPr>
          <a:xfrm>
            <a:off x="7734950" y="4662548"/>
            <a:ext cx="1256652" cy="283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52"/>
          <p:cNvSpPr/>
          <p:nvPr/>
        </p:nvSpPr>
        <p:spPr>
          <a:xfrm>
            <a:off x="269675" y="398375"/>
            <a:ext cx="3352500" cy="23595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319" name="Google Shape;1319;p52"/>
          <p:cNvSpPr/>
          <p:nvPr/>
        </p:nvSpPr>
        <p:spPr>
          <a:xfrm flipH="1">
            <a:off x="456300" y="154300"/>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Spark</a:t>
            </a:r>
            <a:endParaRPr sz="2000" b="1">
              <a:latin typeface="Abel"/>
              <a:ea typeface="Abel"/>
              <a:cs typeface="Abel"/>
              <a:sym typeface="Abel"/>
            </a:endParaRPr>
          </a:p>
        </p:txBody>
      </p:sp>
      <p:sp>
        <p:nvSpPr>
          <p:cNvPr id="1320" name="Google Shape;1320;p52"/>
          <p:cNvSpPr/>
          <p:nvPr/>
        </p:nvSpPr>
        <p:spPr>
          <a:xfrm>
            <a:off x="305178" y="3022000"/>
            <a:ext cx="3352500" cy="19536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321" name="Google Shape;1321;p52"/>
          <p:cNvSpPr/>
          <p:nvPr/>
        </p:nvSpPr>
        <p:spPr>
          <a:xfrm>
            <a:off x="491803" y="2807975"/>
            <a:ext cx="29397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Trivia</a:t>
            </a:r>
            <a:endParaRPr sz="2000" b="1">
              <a:latin typeface="Abel"/>
              <a:ea typeface="Abel"/>
              <a:cs typeface="Abel"/>
              <a:sym typeface="Abel"/>
            </a:endParaRPr>
          </a:p>
        </p:txBody>
      </p:sp>
      <p:sp>
        <p:nvSpPr>
          <p:cNvPr id="1322" name="Google Shape;1322;p52"/>
          <p:cNvSpPr txBox="1"/>
          <p:nvPr/>
        </p:nvSpPr>
        <p:spPr>
          <a:xfrm>
            <a:off x="456350" y="3279325"/>
            <a:ext cx="30135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Abel"/>
                <a:ea typeface="Abel"/>
                <a:cs typeface="Abel"/>
                <a:sym typeface="Abel"/>
              </a:rPr>
              <a:t>NASA’s SLS rocket generates more thrust than the Apollo-era Saturn V. How much </a:t>
            </a:r>
            <a:r>
              <a:rPr lang="en" sz="2000" b="1">
                <a:latin typeface="Abel"/>
                <a:ea typeface="Abel"/>
                <a:cs typeface="Abel"/>
                <a:sym typeface="Abel"/>
              </a:rPr>
              <a:t>more </a:t>
            </a:r>
            <a:r>
              <a:rPr lang="en" sz="2000">
                <a:latin typeface="Abel"/>
                <a:ea typeface="Abel"/>
                <a:cs typeface="Abel"/>
                <a:sym typeface="Abel"/>
              </a:rPr>
              <a:t>thrust does it generate?</a:t>
            </a:r>
            <a:endParaRPr sz="2700" b="1">
              <a:solidFill>
                <a:srgbClr val="000000"/>
              </a:solidFill>
              <a:highlight>
                <a:srgbClr val="FFFFFF"/>
              </a:highlight>
              <a:latin typeface="Abel"/>
              <a:ea typeface="Abel"/>
              <a:cs typeface="Abel"/>
              <a:sym typeface="Abel"/>
            </a:endParaRPr>
          </a:p>
        </p:txBody>
      </p:sp>
      <p:pic>
        <p:nvPicPr>
          <p:cNvPr id="1323" name="Google Shape;1323;p52"/>
          <p:cNvPicPr preferRelativeResize="0"/>
          <p:nvPr/>
        </p:nvPicPr>
        <p:blipFill>
          <a:blip r:embed="rId3">
            <a:alphaModFix/>
          </a:blip>
          <a:stretch>
            <a:fillRect/>
          </a:stretch>
        </p:blipFill>
        <p:spPr>
          <a:xfrm>
            <a:off x="7705725" y="4746998"/>
            <a:ext cx="1256652" cy="283875"/>
          </a:xfrm>
          <a:prstGeom prst="rect">
            <a:avLst/>
          </a:prstGeom>
          <a:noFill/>
          <a:ln>
            <a:noFill/>
          </a:ln>
        </p:spPr>
      </p:pic>
      <p:grpSp>
        <p:nvGrpSpPr>
          <p:cNvPr id="1324" name="Google Shape;1324;p52"/>
          <p:cNvGrpSpPr/>
          <p:nvPr/>
        </p:nvGrpSpPr>
        <p:grpSpPr>
          <a:xfrm>
            <a:off x="1086619" y="249283"/>
            <a:ext cx="215437" cy="351204"/>
            <a:chOff x="6730350" y="2315900"/>
            <a:chExt cx="257700" cy="420100"/>
          </a:xfrm>
        </p:grpSpPr>
        <p:sp>
          <p:nvSpPr>
            <p:cNvPr id="1325" name="Google Shape;1325;p52"/>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2"/>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2"/>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2"/>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2"/>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0" name="Google Shape;1330;p52"/>
          <p:cNvGrpSpPr/>
          <p:nvPr/>
        </p:nvGrpSpPr>
        <p:grpSpPr>
          <a:xfrm>
            <a:off x="2713223" y="2893241"/>
            <a:ext cx="370599" cy="370620"/>
            <a:chOff x="570875" y="4322250"/>
            <a:chExt cx="443300" cy="443325"/>
          </a:xfrm>
        </p:grpSpPr>
        <p:sp>
          <p:nvSpPr>
            <p:cNvPr id="1331" name="Google Shape;1331;p52"/>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2"/>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35" name="Google Shape;1335;p52" descr="#cybersecurity #moonlighter #smallsat&#10;Aerospace is on the forefront of efforts to deepen national security against space-based threats and create technologies to further exploration with Moonlighter, the world's first and only hacking sandbox in space." title="This is Moonlighter: The World's First and Only Hacking Sandbox in Space">
            <a:hlinkClick r:id="rId4"/>
          </p:cNvPr>
          <p:cNvPicPr preferRelativeResize="0"/>
          <p:nvPr/>
        </p:nvPicPr>
        <p:blipFill>
          <a:blip r:embed="rId5">
            <a:alphaModFix/>
          </a:blip>
          <a:stretch>
            <a:fillRect/>
          </a:stretch>
        </p:blipFill>
        <p:spPr>
          <a:xfrm>
            <a:off x="421925" y="846975"/>
            <a:ext cx="3048000" cy="1714500"/>
          </a:xfrm>
          <a:prstGeom prst="rect">
            <a:avLst/>
          </a:prstGeom>
          <a:noFill/>
          <a:ln>
            <a:noFill/>
          </a:ln>
        </p:spPr>
      </p:pic>
      <p:grpSp>
        <p:nvGrpSpPr>
          <p:cNvPr id="1336" name="Google Shape;1336;p52"/>
          <p:cNvGrpSpPr/>
          <p:nvPr/>
        </p:nvGrpSpPr>
        <p:grpSpPr>
          <a:xfrm>
            <a:off x="3023194" y="3669108"/>
            <a:ext cx="1338223" cy="1152617"/>
            <a:chOff x="6332670" y="5663946"/>
            <a:chExt cx="856627" cy="594715"/>
          </a:xfrm>
        </p:grpSpPr>
        <p:grpSp>
          <p:nvGrpSpPr>
            <p:cNvPr id="1337" name="Google Shape;1337;p52"/>
            <p:cNvGrpSpPr/>
            <p:nvPr/>
          </p:nvGrpSpPr>
          <p:grpSpPr>
            <a:xfrm>
              <a:off x="6392364" y="5663946"/>
              <a:ext cx="796933" cy="185801"/>
              <a:chOff x="3321050" y="1066800"/>
              <a:chExt cx="6505573" cy="1508125"/>
            </a:xfrm>
          </p:grpSpPr>
          <p:sp>
            <p:nvSpPr>
              <p:cNvPr id="1338" name="Google Shape;1338;p52"/>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39" name="Google Shape;1339;p52"/>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40" name="Google Shape;1340;p52"/>
            <p:cNvGrpSpPr/>
            <p:nvPr/>
          </p:nvGrpSpPr>
          <p:grpSpPr>
            <a:xfrm flipH="1">
              <a:off x="6332670" y="5868403"/>
              <a:ext cx="796933" cy="185801"/>
              <a:chOff x="3321050" y="1066800"/>
              <a:chExt cx="6505573" cy="1508125"/>
            </a:xfrm>
          </p:grpSpPr>
          <p:sp>
            <p:nvSpPr>
              <p:cNvPr id="1341" name="Google Shape;1341;p52"/>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42" name="Google Shape;1342;p52"/>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nvGrpSpPr>
            <p:cNvPr id="1343" name="Google Shape;1343;p52"/>
            <p:cNvGrpSpPr/>
            <p:nvPr/>
          </p:nvGrpSpPr>
          <p:grpSpPr>
            <a:xfrm>
              <a:off x="6392364" y="6072860"/>
              <a:ext cx="796933" cy="185801"/>
              <a:chOff x="3321050" y="1066800"/>
              <a:chExt cx="6505573" cy="1508125"/>
            </a:xfrm>
          </p:grpSpPr>
          <p:sp>
            <p:nvSpPr>
              <p:cNvPr id="1344" name="Google Shape;1344;p52"/>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45" name="Google Shape;1345;p52"/>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grpSp>
      <p:sp>
        <p:nvSpPr>
          <p:cNvPr id="1346" name="Google Shape;1346;p52"/>
          <p:cNvSpPr txBox="1"/>
          <p:nvPr/>
        </p:nvSpPr>
        <p:spPr>
          <a:xfrm>
            <a:off x="3244850" y="3595625"/>
            <a:ext cx="8949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FFFFFF"/>
                </a:solidFill>
                <a:latin typeface="Abel"/>
                <a:ea typeface="Abel"/>
                <a:cs typeface="Abel"/>
                <a:sym typeface="Abel"/>
              </a:rPr>
              <a:t>10 %</a:t>
            </a:r>
            <a:endParaRPr sz="1900" b="1">
              <a:solidFill>
                <a:srgbClr val="FFFFFF"/>
              </a:solidFill>
              <a:latin typeface="Abel"/>
              <a:ea typeface="Abel"/>
              <a:cs typeface="Abel"/>
              <a:sym typeface="Abel"/>
            </a:endParaRPr>
          </a:p>
        </p:txBody>
      </p:sp>
      <p:sp>
        <p:nvSpPr>
          <p:cNvPr id="1347" name="Google Shape;1347;p52"/>
          <p:cNvSpPr txBox="1"/>
          <p:nvPr/>
        </p:nvSpPr>
        <p:spPr>
          <a:xfrm>
            <a:off x="3244850" y="4016988"/>
            <a:ext cx="8949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FFFFFF"/>
                </a:solidFill>
                <a:latin typeface="Abel"/>
                <a:ea typeface="Abel"/>
                <a:cs typeface="Abel"/>
                <a:sym typeface="Abel"/>
              </a:rPr>
              <a:t>12%</a:t>
            </a:r>
            <a:endParaRPr sz="1900" b="1">
              <a:solidFill>
                <a:srgbClr val="FFFFFF"/>
              </a:solidFill>
              <a:latin typeface="Abel"/>
              <a:ea typeface="Abel"/>
              <a:cs typeface="Abel"/>
              <a:sym typeface="Abel"/>
            </a:endParaRPr>
          </a:p>
        </p:txBody>
      </p:sp>
      <p:sp>
        <p:nvSpPr>
          <p:cNvPr id="1348" name="Google Shape;1348;p52"/>
          <p:cNvSpPr txBox="1"/>
          <p:nvPr/>
        </p:nvSpPr>
        <p:spPr>
          <a:xfrm>
            <a:off x="3244850" y="4438375"/>
            <a:ext cx="8949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FFFFFF"/>
                </a:solidFill>
                <a:latin typeface="Abel"/>
                <a:ea typeface="Abel"/>
                <a:cs typeface="Abel"/>
                <a:sym typeface="Abel"/>
              </a:rPr>
              <a:t>15%</a:t>
            </a:r>
            <a:endParaRPr sz="1900" b="1">
              <a:solidFill>
                <a:srgbClr val="FFFFFF"/>
              </a:solidFill>
              <a:latin typeface="Abel"/>
              <a:ea typeface="Abel"/>
              <a:cs typeface="Abel"/>
              <a:sym typeface="Abel"/>
            </a:endParaRPr>
          </a:p>
        </p:txBody>
      </p:sp>
      <p:sp>
        <p:nvSpPr>
          <p:cNvPr id="1349" name="Google Shape;1349;p52"/>
          <p:cNvSpPr/>
          <p:nvPr/>
        </p:nvSpPr>
        <p:spPr>
          <a:xfrm>
            <a:off x="5231675" y="529050"/>
            <a:ext cx="3727500" cy="4174200"/>
          </a:xfrm>
          <a:prstGeom prst="roundRect">
            <a:avLst>
              <a:gd name="adj" fmla="val 16667"/>
            </a:avLst>
          </a:prstGeom>
          <a:solidFill>
            <a:srgbClr val="073763"/>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350" name="Google Shape;1350;p52"/>
          <p:cNvSpPr txBox="1"/>
          <p:nvPr/>
        </p:nvSpPr>
        <p:spPr>
          <a:xfrm>
            <a:off x="5452100" y="1667338"/>
            <a:ext cx="3352500" cy="30357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p>
            <a:pPr marL="457200" lvl="0" indent="-368300" algn="l" rtl="0">
              <a:spcBef>
                <a:spcPts val="600"/>
              </a:spcBef>
              <a:spcAft>
                <a:spcPts val="1000"/>
              </a:spcAft>
              <a:buClr>
                <a:srgbClr val="FFFFFF"/>
              </a:buClr>
              <a:buSzPts val="2200"/>
              <a:buFont typeface="Abel"/>
              <a:buAutoNum type="arabicPeriod"/>
            </a:pPr>
            <a:endParaRPr sz="2200">
              <a:solidFill>
                <a:srgbClr val="FFFFFF"/>
              </a:solidFill>
              <a:latin typeface="Abel"/>
              <a:ea typeface="Abel"/>
              <a:cs typeface="Abel"/>
              <a:sym typeface="Abel"/>
            </a:endParaRPr>
          </a:p>
        </p:txBody>
      </p:sp>
      <p:sp>
        <p:nvSpPr>
          <p:cNvPr id="1351" name="Google Shape;1351;p52"/>
          <p:cNvSpPr txBox="1"/>
          <p:nvPr/>
        </p:nvSpPr>
        <p:spPr>
          <a:xfrm>
            <a:off x="5452100" y="912900"/>
            <a:ext cx="3352500" cy="5412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p>
            <a:pPr marL="0" lvl="0" indent="0" algn="ctr" rtl="0">
              <a:spcBef>
                <a:spcPts val="0"/>
              </a:spcBef>
              <a:spcAft>
                <a:spcPts val="0"/>
              </a:spcAft>
              <a:buNone/>
            </a:pPr>
            <a:endParaRPr sz="3100" b="1">
              <a:solidFill>
                <a:srgbClr val="FFFFFF"/>
              </a:solidFill>
              <a:latin typeface="Megrim"/>
              <a:ea typeface="Megrim"/>
              <a:cs typeface="Megrim"/>
              <a:sym typeface="Megrim"/>
            </a:endParaRPr>
          </a:p>
        </p:txBody>
      </p:sp>
      <p:cxnSp>
        <p:nvCxnSpPr>
          <p:cNvPr id="1352" name="Google Shape;1352;p52"/>
          <p:cNvCxnSpPr/>
          <p:nvPr/>
        </p:nvCxnSpPr>
        <p:spPr>
          <a:xfrm rot="10800000" flipH="1">
            <a:off x="5404475" y="1583400"/>
            <a:ext cx="3352500" cy="17400"/>
          </a:xfrm>
          <a:prstGeom prst="straightConnector1">
            <a:avLst/>
          </a:prstGeom>
          <a:noFill/>
          <a:ln w="28575" cap="flat" cmpd="sng">
            <a:solidFill>
              <a:srgbClr val="02D9E5"/>
            </a:solidFill>
            <a:prstDash val="dot"/>
            <a:round/>
            <a:headEnd type="none" w="med" len="med"/>
            <a:tailEnd type="none" w="med" len="med"/>
          </a:ln>
        </p:spPr>
      </p:cxnSp>
      <p:sp>
        <p:nvSpPr>
          <p:cNvPr id="1353" name="Google Shape;1353;p52"/>
          <p:cNvSpPr/>
          <p:nvPr/>
        </p:nvSpPr>
        <p:spPr>
          <a:xfrm rot="5400000">
            <a:off x="4436025" y="-735975"/>
            <a:ext cx="798300" cy="23217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354" name="Google Shape;1354;p52"/>
          <p:cNvSpPr txBox="1"/>
          <p:nvPr/>
        </p:nvSpPr>
        <p:spPr>
          <a:xfrm>
            <a:off x="3836700" y="106650"/>
            <a:ext cx="2145000" cy="71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latin typeface="Russo One"/>
                <a:ea typeface="Russo One"/>
                <a:cs typeface="Russo One"/>
                <a:sym typeface="Russo One"/>
              </a:rPr>
              <a:t>Alternate</a:t>
            </a:r>
            <a:endParaRPr sz="2900">
              <a:solidFill>
                <a:srgbClr val="FFFFFF"/>
              </a:solidFill>
              <a:latin typeface="Russo One"/>
              <a:ea typeface="Russo One"/>
              <a:cs typeface="Russo One"/>
              <a:sym typeface="Russo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5"/>
                                        </p:tgtEl>
                                        <p:attrNameLst>
                                          <p:attrName>style.visibility</p:attrName>
                                        </p:attrNameLst>
                                      </p:cBhvr>
                                      <p:to>
                                        <p:strVal val="visible"/>
                                      </p:to>
                                    </p:set>
                                    <p:animEffect transition="in" filter="fade">
                                      <p:cBhvr>
                                        <p:cTn id="7" dur="1000"/>
                                        <p:tgtEl>
                                          <p:spTgt spid="1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7"/>
          <p:cNvSpPr/>
          <p:nvPr/>
        </p:nvSpPr>
        <p:spPr>
          <a:xfrm>
            <a:off x="4518450" y="3023100"/>
            <a:ext cx="4317600" cy="1956600"/>
          </a:xfrm>
          <a:prstGeom prst="roundRect">
            <a:avLst>
              <a:gd name="adj" fmla="val 16667"/>
            </a:avLst>
          </a:prstGeom>
          <a:solidFill>
            <a:srgbClr val="073763"/>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18" name="Google Shape;818;p17"/>
          <p:cNvSpPr/>
          <p:nvPr/>
        </p:nvSpPr>
        <p:spPr>
          <a:xfrm>
            <a:off x="692013" y="569007"/>
            <a:ext cx="4317600" cy="2450400"/>
          </a:xfrm>
          <a:prstGeom prst="roundRect">
            <a:avLst>
              <a:gd name="adj" fmla="val 16667"/>
            </a:avLst>
          </a:prstGeom>
          <a:solidFill>
            <a:srgbClr val="073763"/>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19" name="Google Shape;819;p17"/>
          <p:cNvSpPr txBox="1">
            <a:spLocks noGrp="1"/>
          </p:cNvSpPr>
          <p:nvPr>
            <p:ph type="title"/>
          </p:nvPr>
        </p:nvSpPr>
        <p:spPr>
          <a:xfrm>
            <a:off x="311700" y="0"/>
            <a:ext cx="8520600" cy="57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0">
                <a:latin typeface="Russo One"/>
                <a:ea typeface="Russo One"/>
                <a:cs typeface="Russo One"/>
                <a:sym typeface="Russo One"/>
              </a:rPr>
              <a:t>CubeSats</a:t>
            </a:r>
            <a:endParaRPr b="0">
              <a:latin typeface="Russo One"/>
              <a:ea typeface="Russo One"/>
              <a:cs typeface="Russo One"/>
              <a:sym typeface="Russo One"/>
            </a:endParaRPr>
          </a:p>
        </p:txBody>
      </p:sp>
      <p:sp>
        <p:nvSpPr>
          <p:cNvPr id="820" name="Google Shape;820;p17"/>
          <p:cNvSpPr txBox="1">
            <a:spLocks noGrp="1"/>
          </p:cNvSpPr>
          <p:nvPr>
            <p:ph type="body" idx="1"/>
          </p:nvPr>
        </p:nvSpPr>
        <p:spPr>
          <a:xfrm>
            <a:off x="802863" y="561620"/>
            <a:ext cx="4042500" cy="2039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200" dirty="0">
                <a:solidFill>
                  <a:schemeClr val="lt1"/>
                </a:solidFill>
              </a:rPr>
              <a:t>Cubesats are compact satellites that allows data collection from orbit in a small form factor of 10 cm</a:t>
            </a:r>
            <a:r>
              <a:rPr lang="en" sz="2200" baseline="30000" dirty="0">
                <a:solidFill>
                  <a:schemeClr val="lt1"/>
                </a:solidFill>
              </a:rPr>
              <a:t>3</a:t>
            </a:r>
            <a:r>
              <a:rPr lang="en" sz="2200" dirty="0">
                <a:solidFill>
                  <a:schemeClr val="lt1"/>
                </a:solidFill>
              </a:rPr>
              <a:t>.  This small form factor allows for many more cubesats to be launched into space compared to satellites of traditional sizes.  </a:t>
            </a:r>
            <a:endParaRPr sz="2200" dirty="0">
              <a:solidFill>
                <a:schemeClr val="lt1"/>
              </a:solidFill>
            </a:endParaRPr>
          </a:p>
        </p:txBody>
      </p:sp>
      <p:pic>
        <p:nvPicPr>
          <p:cNvPr id="821" name="Google Shape;821;p17"/>
          <p:cNvPicPr preferRelativeResize="0"/>
          <p:nvPr/>
        </p:nvPicPr>
        <p:blipFill>
          <a:blip r:embed="rId3"/>
          <a:srcRect t="2623" b="2623"/>
          <a:stretch/>
        </p:blipFill>
        <p:spPr>
          <a:xfrm>
            <a:off x="546099" y="3130649"/>
            <a:ext cx="3469200" cy="1849051"/>
          </a:xfrm>
          <a:prstGeom prst="rect">
            <a:avLst/>
          </a:prstGeom>
          <a:noFill/>
          <a:ln w="38100" cap="flat" cmpd="sng">
            <a:solidFill>
              <a:schemeClr val="dk2"/>
            </a:solidFill>
            <a:prstDash val="solid"/>
            <a:round/>
            <a:headEnd type="none" w="sm" len="sm"/>
            <a:tailEnd type="none" w="sm" len="sm"/>
          </a:ln>
        </p:spPr>
      </p:pic>
      <p:pic>
        <p:nvPicPr>
          <p:cNvPr id="822" name="Google Shape;822;p17"/>
          <p:cNvPicPr preferRelativeResize="0"/>
          <p:nvPr/>
        </p:nvPicPr>
        <p:blipFill rotWithShape="1">
          <a:blip r:embed="rId4"/>
          <a:srcRect r="35928"/>
          <a:stretch/>
        </p:blipFill>
        <p:spPr>
          <a:xfrm>
            <a:off x="5336526" y="698652"/>
            <a:ext cx="2055895" cy="2194803"/>
          </a:xfrm>
          <a:prstGeom prst="rect">
            <a:avLst/>
          </a:prstGeom>
          <a:noFill/>
          <a:ln w="38100" cap="flat" cmpd="sng">
            <a:solidFill>
              <a:schemeClr val="dk2"/>
            </a:solidFill>
            <a:prstDash val="solid"/>
            <a:round/>
            <a:headEnd type="none" w="sm" len="sm"/>
            <a:tailEnd type="none" w="sm" len="sm"/>
          </a:ln>
        </p:spPr>
      </p:pic>
      <p:sp>
        <p:nvSpPr>
          <p:cNvPr id="823" name="Google Shape;823;p17"/>
          <p:cNvSpPr txBox="1"/>
          <p:nvPr/>
        </p:nvSpPr>
        <p:spPr>
          <a:xfrm>
            <a:off x="4683900" y="3130575"/>
            <a:ext cx="4148400" cy="16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Abel"/>
                <a:ea typeface="Abel"/>
                <a:cs typeface="Abel"/>
                <a:sym typeface="Abel"/>
              </a:rPr>
              <a:t>Since weight has a large impact on the cost of going to space, Cubesats allow for increased missions because many can do what much larger satellites were designed to do in the past.  </a:t>
            </a:r>
            <a:endParaRPr sz="2000">
              <a:solidFill>
                <a:schemeClr val="lt1"/>
              </a:solidFill>
              <a:latin typeface="Abel"/>
              <a:ea typeface="Abel"/>
              <a:cs typeface="Abel"/>
              <a:sym typeface="Abe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53"/>
          <p:cNvSpPr/>
          <p:nvPr/>
        </p:nvSpPr>
        <p:spPr>
          <a:xfrm>
            <a:off x="317363" y="398375"/>
            <a:ext cx="2880300" cy="21885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360" name="Google Shape;1360;p53"/>
          <p:cNvSpPr/>
          <p:nvPr/>
        </p:nvSpPr>
        <p:spPr>
          <a:xfrm rot="5400000">
            <a:off x="7325750" y="-742200"/>
            <a:ext cx="1072800" cy="25278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361" name="Google Shape;1361;p53"/>
          <p:cNvSpPr txBox="1"/>
          <p:nvPr/>
        </p:nvSpPr>
        <p:spPr>
          <a:xfrm>
            <a:off x="6626450" y="163050"/>
            <a:ext cx="2471400" cy="71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latin typeface="Russo One"/>
                <a:ea typeface="Russo One"/>
                <a:cs typeface="Russo One"/>
                <a:sym typeface="Russo One"/>
              </a:rPr>
              <a:t>Alternate </a:t>
            </a:r>
            <a:endParaRPr sz="2900">
              <a:solidFill>
                <a:srgbClr val="FFFFFF"/>
              </a:solidFill>
              <a:latin typeface="Russo One"/>
              <a:ea typeface="Russo One"/>
              <a:cs typeface="Russo One"/>
              <a:sym typeface="Russo One"/>
            </a:endParaRPr>
          </a:p>
          <a:p>
            <a:pPr marL="0" lvl="0" indent="0" algn="ctr" rtl="0">
              <a:spcBef>
                <a:spcPts val="0"/>
              </a:spcBef>
              <a:spcAft>
                <a:spcPts val="0"/>
              </a:spcAft>
              <a:buNone/>
            </a:pPr>
            <a:r>
              <a:rPr lang="en" sz="2900">
                <a:solidFill>
                  <a:srgbClr val="FFFFFF"/>
                </a:solidFill>
                <a:latin typeface="Russo One"/>
                <a:ea typeface="Russo One"/>
                <a:cs typeface="Russo One"/>
                <a:sym typeface="Russo One"/>
              </a:rPr>
              <a:t>Sparks</a:t>
            </a:r>
            <a:endParaRPr sz="2900">
              <a:solidFill>
                <a:srgbClr val="FFFFFF"/>
              </a:solidFill>
              <a:latin typeface="Russo One"/>
              <a:ea typeface="Russo One"/>
              <a:cs typeface="Russo One"/>
              <a:sym typeface="Russo One"/>
            </a:endParaRPr>
          </a:p>
        </p:txBody>
      </p:sp>
      <p:pic>
        <p:nvPicPr>
          <p:cNvPr id="1362" name="Google Shape;1362;p53">
            <a:hlinkClick r:id="rId3"/>
          </p:cNvPr>
          <p:cNvPicPr preferRelativeResize="0"/>
          <p:nvPr/>
        </p:nvPicPr>
        <p:blipFill>
          <a:blip r:embed="rId4"/>
          <a:srcRect/>
          <a:stretch/>
        </p:blipFill>
        <p:spPr>
          <a:xfrm>
            <a:off x="500813" y="892203"/>
            <a:ext cx="2471400" cy="1390162"/>
          </a:xfrm>
          <a:prstGeom prst="rect">
            <a:avLst/>
          </a:prstGeom>
          <a:noFill/>
          <a:ln>
            <a:noFill/>
          </a:ln>
        </p:spPr>
      </p:pic>
      <p:pic>
        <p:nvPicPr>
          <p:cNvPr id="1363" name="Google Shape;1363;p53"/>
          <p:cNvPicPr preferRelativeResize="0"/>
          <p:nvPr/>
        </p:nvPicPr>
        <p:blipFill>
          <a:blip r:embed="rId5">
            <a:alphaModFix/>
          </a:blip>
          <a:stretch>
            <a:fillRect/>
          </a:stretch>
        </p:blipFill>
        <p:spPr>
          <a:xfrm>
            <a:off x="7734950" y="4662548"/>
            <a:ext cx="1256652" cy="283875"/>
          </a:xfrm>
          <a:prstGeom prst="rect">
            <a:avLst/>
          </a:prstGeom>
          <a:noFill/>
          <a:ln>
            <a:noFill/>
          </a:ln>
        </p:spPr>
      </p:pic>
      <p:sp>
        <p:nvSpPr>
          <p:cNvPr id="1364" name="Google Shape;1364;p53"/>
          <p:cNvSpPr/>
          <p:nvPr/>
        </p:nvSpPr>
        <p:spPr>
          <a:xfrm flipH="1">
            <a:off x="250700" y="154300"/>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Spark</a:t>
            </a:r>
            <a:endParaRPr sz="2000" b="1">
              <a:latin typeface="Abel"/>
              <a:ea typeface="Abel"/>
              <a:cs typeface="Abel"/>
              <a:sym typeface="Abel"/>
            </a:endParaRPr>
          </a:p>
        </p:txBody>
      </p:sp>
      <p:grpSp>
        <p:nvGrpSpPr>
          <p:cNvPr id="1365" name="Google Shape;1365;p53"/>
          <p:cNvGrpSpPr/>
          <p:nvPr/>
        </p:nvGrpSpPr>
        <p:grpSpPr>
          <a:xfrm>
            <a:off x="881019" y="249283"/>
            <a:ext cx="215437" cy="351204"/>
            <a:chOff x="6730350" y="2315900"/>
            <a:chExt cx="257700" cy="420100"/>
          </a:xfrm>
        </p:grpSpPr>
        <p:sp>
          <p:nvSpPr>
            <p:cNvPr id="1366" name="Google Shape;1366;p53"/>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67" name="Google Shape;1367;p53"/>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68" name="Google Shape;1368;p53"/>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69" name="Google Shape;1369;p53"/>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370" name="Google Shape;1370;p53"/>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371" name="Google Shape;1371;p53"/>
          <p:cNvGrpSpPr/>
          <p:nvPr/>
        </p:nvGrpSpPr>
        <p:grpSpPr>
          <a:xfrm>
            <a:off x="6988644" y="529158"/>
            <a:ext cx="215437" cy="351204"/>
            <a:chOff x="6730350" y="2315900"/>
            <a:chExt cx="257700" cy="420100"/>
          </a:xfrm>
        </p:grpSpPr>
        <p:sp>
          <p:nvSpPr>
            <p:cNvPr id="1372" name="Google Shape;1372;p53"/>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3"/>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3"/>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3"/>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3"/>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53"/>
          <p:cNvGrpSpPr/>
          <p:nvPr/>
        </p:nvGrpSpPr>
        <p:grpSpPr>
          <a:xfrm>
            <a:off x="8488956" y="529158"/>
            <a:ext cx="215437" cy="351204"/>
            <a:chOff x="6730350" y="2315900"/>
            <a:chExt cx="257700" cy="420100"/>
          </a:xfrm>
        </p:grpSpPr>
        <p:sp>
          <p:nvSpPr>
            <p:cNvPr id="1378" name="Google Shape;1378;p53"/>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3"/>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3"/>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3"/>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3"/>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3" name="Google Shape;1383;p53"/>
          <p:cNvSpPr/>
          <p:nvPr/>
        </p:nvSpPr>
        <p:spPr>
          <a:xfrm>
            <a:off x="3538575" y="3136325"/>
            <a:ext cx="2880300" cy="18381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pic>
        <p:nvPicPr>
          <p:cNvPr id="1384" name="Google Shape;1384;p53" descr="NASA-JPL engineer Anne Marinan is among the first to send CubeSats into deep space with the Mars Cube One (MarCO) mission. These twin spacecraft may be small but Anne has big hopes for how they could change the future of exploration.&#10;&#10;NASA MarCO is a flyby technology demonstration that, if successful, will provide NASA the ability to quickly transmit status information about the Mars InSight lander as it descends to the Red Planet in November 2018. While InSight won't rely on MarCO for communications, MarCO will blaze a trail for a class of miniature spacecraft called CubeSats. &#10;&#10;Learn more about MarCO at: https://www.jpl.nasa.gov/cubesat/missions/marco.php&#10;&#10;Keep up with InSight at: https://mars.nasa.gov/insight" title="Meet MarCO - Engineer Builds Mars Spacecraft That Can Fit in Your Backpack">
            <a:hlinkClick r:id="rId6"/>
          </p:cNvPr>
          <p:cNvPicPr preferRelativeResize="0"/>
          <p:nvPr/>
        </p:nvPicPr>
        <p:blipFill>
          <a:blip r:embed="rId7">
            <a:alphaModFix/>
          </a:blip>
          <a:stretch>
            <a:fillRect/>
          </a:stretch>
        </p:blipFill>
        <p:spPr>
          <a:xfrm>
            <a:off x="3743023" y="3360299"/>
            <a:ext cx="2471400" cy="1390142"/>
          </a:xfrm>
          <a:prstGeom prst="rect">
            <a:avLst/>
          </a:prstGeom>
          <a:noFill/>
          <a:ln>
            <a:noFill/>
          </a:ln>
        </p:spPr>
      </p:pic>
      <p:sp>
        <p:nvSpPr>
          <p:cNvPr id="1385" name="Google Shape;1385;p53"/>
          <p:cNvSpPr/>
          <p:nvPr/>
        </p:nvSpPr>
        <p:spPr>
          <a:xfrm>
            <a:off x="368963" y="2969738"/>
            <a:ext cx="2777100" cy="20061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386" name="Google Shape;1386;p53"/>
          <p:cNvSpPr/>
          <p:nvPr/>
        </p:nvSpPr>
        <p:spPr>
          <a:xfrm flipH="1">
            <a:off x="250700" y="2685238"/>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Spark</a:t>
            </a:r>
            <a:endParaRPr sz="2000" b="1">
              <a:latin typeface="Abel"/>
              <a:ea typeface="Abel"/>
              <a:cs typeface="Abel"/>
              <a:sym typeface="Abel"/>
            </a:endParaRPr>
          </a:p>
        </p:txBody>
      </p:sp>
      <p:grpSp>
        <p:nvGrpSpPr>
          <p:cNvPr id="1387" name="Google Shape;1387;p53"/>
          <p:cNvGrpSpPr/>
          <p:nvPr/>
        </p:nvGrpSpPr>
        <p:grpSpPr>
          <a:xfrm>
            <a:off x="855231" y="2780233"/>
            <a:ext cx="215437" cy="351204"/>
            <a:chOff x="6730350" y="2315900"/>
            <a:chExt cx="257700" cy="420100"/>
          </a:xfrm>
        </p:grpSpPr>
        <p:sp>
          <p:nvSpPr>
            <p:cNvPr id="1388" name="Google Shape;1388;p53"/>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3"/>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3"/>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3"/>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3"/>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3" name="Google Shape;1393;p53">
            <a:hlinkClick r:id="rId8"/>
          </p:cNvPr>
          <p:cNvPicPr preferRelativeResize="0"/>
          <p:nvPr/>
        </p:nvPicPr>
        <p:blipFill>
          <a:blip r:embed="rId9"/>
          <a:srcRect/>
          <a:stretch/>
        </p:blipFill>
        <p:spPr>
          <a:xfrm>
            <a:off x="472088" y="3292238"/>
            <a:ext cx="2521724" cy="1418470"/>
          </a:xfrm>
          <a:prstGeom prst="rect">
            <a:avLst/>
          </a:prstGeom>
          <a:noFill/>
          <a:ln>
            <a:noFill/>
          </a:ln>
        </p:spPr>
      </p:pic>
      <p:sp>
        <p:nvSpPr>
          <p:cNvPr id="1394" name="Google Shape;1394;p53"/>
          <p:cNvSpPr/>
          <p:nvPr/>
        </p:nvSpPr>
        <p:spPr>
          <a:xfrm flipH="1">
            <a:off x="3471900" y="2832488"/>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Spark</a:t>
            </a:r>
            <a:endParaRPr sz="2000" b="1">
              <a:latin typeface="Abel"/>
              <a:ea typeface="Abel"/>
              <a:cs typeface="Abel"/>
              <a:sym typeface="Abel"/>
            </a:endParaRPr>
          </a:p>
        </p:txBody>
      </p:sp>
      <p:grpSp>
        <p:nvGrpSpPr>
          <p:cNvPr id="1395" name="Google Shape;1395;p53"/>
          <p:cNvGrpSpPr/>
          <p:nvPr/>
        </p:nvGrpSpPr>
        <p:grpSpPr>
          <a:xfrm>
            <a:off x="4069694" y="2946808"/>
            <a:ext cx="215437" cy="351204"/>
            <a:chOff x="6730350" y="2315900"/>
            <a:chExt cx="257700" cy="420100"/>
          </a:xfrm>
        </p:grpSpPr>
        <p:sp>
          <p:nvSpPr>
            <p:cNvPr id="1396" name="Google Shape;1396;p53"/>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3"/>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3"/>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3"/>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3"/>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1" name="Google Shape;1401;p53"/>
          <p:cNvSpPr/>
          <p:nvPr/>
        </p:nvSpPr>
        <p:spPr>
          <a:xfrm>
            <a:off x="3471888" y="815475"/>
            <a:ext cx="2880300" cy="1838100"/>
          </a:xfrm>
          <a:prstGeom prst="roundRect">
            <a:avLst>
              <a:gd name="adj" fmla="val 16667"/>
            </a:avLst>
          </a:prstGeom>
          <a:solidFill>
            <a:srgbClr val="7D2A99"/>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pic>
        <p:nvPicPr>
          <p:cNvPr id="1402" name="Google Shape;1402;p53" descr="A defining feature of a standard CubeSat is its containerization—the shape, volume and design—which makes it rideshare-friendly. This quality was historically important since these devices comprised a minor part of the total payload. Containerization ensured that CubeSats could not endanger the launch vehicle or primary payload.&#10;&#10;Now, Aerospace engineers and scientists have reevaluated whether the standard CubeSat may be the best shape for a mission.&#10;&#10;Meet DiskSat, a new circular satellite design launching late 2023 or early 2024.&#10;&#10;Read more on our DiskSat concept here: https://aerospace.org/article/aerospace-redefining-future-small-satellites" title="Thinking Outside the Box: Redefining the Future of Small Satellites with DiskSat">
            <a:hlinkClick r:id="rId10"/>
          </p:cNvPr>
          <p:cNvPicPr preferRelativeResize="0"/>
          <p:nvPr/>
        </p:nvPicPr>
        <p:blipFill>
          <a:blip r:embed="rId11">
            <a:alphaModFix/>
          </a:blip>
          <a:stretch>
            <a:fillRect/>
          </a:stretch>
        </p:blipFill>
        <p:spPr>
          <a:xfrm>
            <a:off x="3624138" y="961173"/>
            <a:ext cx="2521725" cy="1418470"/>
          </a:xfrm>
          <a:prstGeom prst="rect">
            <a:avLst/>
          </a:prstGeom>
          <a:noFill/>
          <a:ln>
            <a:noFill/>
          </a:ln>
        </p:spPr>
      </p:pic>
      <p:sp>
        <p:nvSpPr>
          <p:cNvPr id="1403" name="Google Shape;1403;p53"/>
          <p:cNvSpPr/>
          <p:nvPr/>
        </p:nvSpPr>
        <p:spPr>
          <a:xfrm flipH="1">
            <a:off x="3405238" y="398375"/>
            <a:ext cx="30136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Spark</a:t>
            </a:r>
            <a:endParaRPr sz="2000" b="1">
              <a:latin typeface="Abel"/>
              <a:ea typeface="Abel"/>
              <a:cs typeface="Abel"/>
              <a:sym typeface="Abel"/>
            </a:endParaRPr>
          </a:p>
        </p:txBody>
      </p:sp>
      <p:grpSp>
        <p:nvGrpSpPr>
          <p:cNvPr id="1404" name="Google Shape;1404;p53"/>
          <p:cNvGrpSpPr/>
          <p:nvPr/>
        </p:nvGrpSpPr>
        <p:grpSpPr>
          <a:xfrm>
            <a:off x="4035556" y="493358"/>
            <a:ext cx="215437" cy="351204"/>
            <a:chOff x="6730350" y="2315900"/>
            <a:chExt cx="257700" cy="420100"/>
          </a:xfrm>
        </p:grpSpPr>
        <p:sp>
          <p:nvSpPr>
            <p:cNvPr id="1405" name="Google Shape;1405;p53"/>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3"/>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3"/>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3"/>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3"/>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E59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F848CCB4-DEB8-0415-D9E0-1A90CEA1F008}"/>
              </a:ext>
            </a:extLst>
          </p:cNvPr>
          <p:cNvSpPr txBox="1"/>
          <p:nvPr/>
        </p:nvSpPr>
        <p:spPr>
          <a:xfrm>
            <a:off x="5304091" y="4750437"/>
            <a:ext cx="977007"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700" dirty="0">
                <a:solidFill>
                  <a:schemeClr val="bg1"/>
                </a:solidFill>
              </a:rPr>
              <a:t>Source: NASA/JPL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2"/>
                                        </p:tgtEl>
                                        <p:attrNameLst>
                                          <p:attrName>style.visibility</p:attrName>
                                        </p:attrNameLst>
                                      </p:cBhvr>
                                      <p:to>
                                        <p:strVal val="visible"/>
                                      </p:to>
                                    </p:set>
                                    <p:animEffect transition="in" filter="fade">
                                      <p:cBhvr>
                                        <p:cTn id="7" dur="1000"/>
                                        <p:tgtEl>
                                          <p:spTgt spid="1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54"/>
          <p:cNvSpPr/>
          <p:nvPr/>
        </p:nvSpPr>
        <p:spPr>
          <a:xfrm rot="5400000">
            <a:off x="7325750" y="-742200"/>
            <a:ext cx="1072800" cy="2527800"/>
          </a:xfrm>
          <a:prstGeom prst="flowChartDelay">
            <a:avLst/>
          </a:prstGeom>
          <a:solidFill>
            <a:srgbClr val="7D2A99"/>
          </a:solidFill>
          <a:ln w="381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415" name="Google Shape;1415;p54"/>
          <p:cNvSpPr txBox="1"/>
          <p:nvPr/>
        </p:nvSpPr>
        <p:spPr>
          <a:xfrm>
            <a:off x="6626450" y="163050"/>
            <a:ext cx="2471400" cy="71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a:solidFill>
                  <a:srgbClr val="FFFFFF"/>
                </a:solidFill>
                <a:latin typeface="Russo One"/>
                <a:ea typeface="Russo One"/>
                <a:cs typeface="Russo One"/>
                <a:sym typeface="Russo One"/>
              </a:rPr>
              <a:t>Alternate </a:t>
            </a:r>
            <a:endParaRPr sz="2900">
              <a:solidFill>
                <a:srgbClr val="FFFFFF"/>
              </a:solidFill>
              <a:latin typeface="Russo One"/>
              <a:ea typeface="Russo One"/>
              <a:cs typeface="Russo One"/>
              <a:sym typeface="Russo One"/>
            </a:endParaRPr>
          </a:p>
          <a:p>
            <a:pPr marL="0" lvl="0" indent="0" algn="ctr" rtl="0">
              <a:spcBef>
                <a:spcPts val="0"/>
              </a:spcBef>
              <a:spcAft>
                <a:spcPts val="0"/>
              </a:spcAft>
              <a:buNone/>
            </a:pPr>
            <a:r>
              <a:rPr lang="en" sz="2900">
                <a:solidFill>
                  <a:srgbClr val="FFFFFF"/>
                </a:solidFill>
                <a:latin typeface="Russo One"/>
                <a:ea typeface="Russo One"/>
                <a:cs typeface="Russo One"/>
                <a:sym typeface="Russo One"/>
              </a:rPr>
              <a:t>Trivia</a:t>
            </a:r>
            <a:endParaRPr sz="2900">
              <a:solidFill>
                <a:srgbClr val="FFFFFF"/>
              </a:solidFill>
              <a:latin typeface="Russo One"/>
              <a:ea typeface="Russo One"/>
              <a:cs typeface="Russo One"/>
              <a:sym typeface="Russo One"/>
            </a:endParaRPr>
          </a:p>
        </p:txBody>
      </p:sp>
      <p:pic>
        <p:nvPicPr>
          <p:cNvPr id="1416" name="Google Shape;1416;p54"/>
          <p:cNvPicPr preferRelativeResize="0"/>
          <p:nvPr/>
        </p:nvPicPr>
        <p:blipFill>
          <a:blip r:embed="rId3">
            <a:alphaModFix/>
          </a:blip>
          <a:stretch>
            <a:fillRect/>
          </a:stretch>
        </p:blipFill>
        <p:spPr>
          <a:xfrm>
            <a:off x="7734950" y="4662548"/>
            <a:ext cx="1256652" cy="283875"/>
          </a:xfrm>
          <a:prstGeom prst="rect">
            <a:avLst/>
          </a:prstGeom>
          <a:noFill/>
          <a:ln>
            <a:noFill/>
          </a:ln>
        </p:spPr>
      </p:pic>
      <p:grpSp>
        <p:nvGrpSpPr>
          <p:cNvPr id="1417" name="Google Shape;1417;p54"/>
          <p:cNvGrpSpPr/>
          <p:nvPr/>
        </p:nvGrpSpPr>
        <p:grpSpPr>
          <a:xfrm>
            <a:off x="8410873" y="509741"/>
            <a:ext cx="370599" cy="370620"/>
            <a:chOff x="570875" y="4322250"/>
            <a:chExt cx="443300" cy="443325"/>
          </a:xfrm>
        </p:grpSpPr>
        <p:sp>
          <p:nvSpPr>
            <p:cNvPr id="1418" name="Google Shape;1418;p54"/>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4"/>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4"/>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4"/>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54"/>
          <p:cNvGrpSpPr/>
          <p:nvPr/>
        </p:nvGrpSpPr>
        <p:grpSpPr>
          <a:xfrm>
            <a:off x="6971898" y="509741"/>
            <a:ext cx="370599" cy="370620"/>
            <a:chOff x="570875" y="4322250"/>
            <a:chExt cx="443300" cy="443325"/>
          </a:xfrm>
        </p:grpSpPr>
        <p:sp>
          <p:nvSpPr>
            <p:cNvPr id="1423" name="Google Shape;1423;p54"/>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4"/>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4"/>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4"/>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54"/>
          <p:cNvSpPr/>
          <p:nvPr/>
        </p:nvSpPr>
        <p:spPr>
          <a:xfrm>
            <a:off x="305178" y="3022000"/>
            <a:ext cx="3352500" cy="19536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428" name="Google Shape;1428;p54"/>
          <p:cNvSpPr/>
          <p:nvPr/>
        </p:nvSpPr>
        <p:spPr>
          <a:xfrm>
            <a:off x="491803" y="2807975"/>
            <a:ext cx="29397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Trivia</a:t>
            </a:r>
            <a:endParaRPr sz="2000" b="1">
              <a:latin typeface="Abel"/>
              <a:ea typeface="Abel"/>
              <a:cs typeface="Abel"/>
              <a:sym typeface="Abel"/>
            </a:endParaRPr>
          </a:p>
        </p:txBody>
      </p:sp>
      <p:sp>
        <p:nvSpPr>
          <p:cNvPr id="1429" name="Google Shape;1429;p54"/>
          <p:cNvSpPr txBox="1"/>
          <p:nvPr/>
        </p:nvSpPr>
        <p:spPr>
          <a:xfrm>
            <a:off x="456350" y="3279325"/>
            <a:ext cx="30135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Abel"/>
                <a:ea typeface="Abel"/>
                <a:cs typeface="Abel"/>
                <a:sym typeface="Abel"/>
              </a:rPr>
              <a:t>Satellites and space debris orbiting Earth increase the overall brightness of the night sky by how much?</a:t>
            </a:r>
            <a:endParaRPr sz="2700" b="1">
              <a:solidFill>
                <a:srgbClr val="000000"/>
              </a:solidFill>
              <a:highlight>
                <a:srgbClr val="FFFFFF"/>
              </a:highlight>
              <a:latin typeface="Abel"/>
              <a:ea typeface="Abel"/>
              <a:cs typeface="Abel"/>
              <a:sym typeface="Abel"/>
            </a:endParaRPr>
          </a:p>
        </p:txBody>
      </p:sp>
      <p:grpSp>
        <p:nvGrpSpPr>
          <p:cNvPr id="1430" name="Google Shape;1430;p54"/>
          <p:cNvGrpSpPr/>
          <p:nvPr/>
        </p:nvGrpSpPr>
        <p:grpSpPr>
          <a:xfrm>
            <a:off x="2713223" y="2893241"/>
            <a:ext cx="370599" cy="370620"/>
            <a:chOff x="570875" y="4322250"/>
            <a:chExt cx="443300" cy="443325"/>
          </a:xfrm>
        </p:grpSpPr>
        <p:sp>
          <p:nvSpPr>
            <p:cNvPr id="1431" name="Google Shape;1431;p54"/>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4"/>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4"/>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4"/>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54"/>
          <p:cNvSpPr/>
          <p:nvPr/>
        </p:nvSpPr>
        <p:spPr>
          <a:xfrm>
            <a:off x="285415" y="616875"/>
            <a:ext cx="3352500" cy="1953600"/>
          </a:xfrm>
          <a:prstGeom prst="roundRect">
            <a:avLst>
              <a:gd name="adj" fmla="val 16667"/>
            </a:avLst>
          </a:prstGeom>
          <a:solidFill>
            <a:schemeClr val="accent1"/>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1436" name="Google Shape;1436;p54"/>
          <p:cNvSpPr/>
          <p:nvPr/>
        </p:nvSpPr>
        <p:spPr>
          <a:xfrm>
            <a:off x="472041" y="402850"/>
            <a:ext cx="2939725" cy="541150"/>
          </a:xfrm>
          <a:prstGeom prst="flowChartManualInput">
            <a:avLst/>
          </a:prstGeom>
          <a:solidFill>
            <a:srgbClr val="FFFFFF"/>
          </a:solidFill>
          <a:ln w="76200"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Abel"/>
                <a:ea typeface="Abel"/>
                <a:cs typeface="Abel"/>
                <a:sym typeface="Abel"/>
              </a:rPr>
              <a:t>Space Trivia</a:t>
            </a:r>
            <a:endParaRPr sz="2000" b="1">
              <a:latin typeface="Abel"/>
              <a:ea typeface="Abel"/>
              <a:cs typeface="Abel"/>
              <a:sym typeface="Abel"/>
            </a:endParaRPr>
          </a:p>
        </p:txBody>
      </p:sp>
      <p:sp>
        <p:nvSpPr>
          <p:cNvPr id="1437" name="Google Shape;1437;p54"/>
          <p:cNvSpPr txBox="1"/>
          <p:nvPr/>
        </p:nvSpPr>
        <p:spPr>
          <a:xfrm>
            <a:off x="436588" y="874200"/>
            <a:ext cx="3013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Abel"/>
                <a:ea typeface="Abel"/>
                <a:cs typeface="Abel"/>
                <a:sym typeface="Abel"/>
              </a:rPr>
              <a:t>Which cartoon character was featured on a shuttle program patch? </a:t>
            </a:r>
            <a:endParaRPr sz="2700" b="1">
              <a:solidFill>
                <a:srgbClr val="000000"/>
              </a:solidFill>
              <a:highlight>
                <a:srgbClr val="FFFFFF"/>
              </a:highlight>
              <a:latin typeface="Abel"/>
              <a:ea typeface="Abel"/>
              <a:cs typeface="Abel"/>
              <a:sym typeface="Abel"/>
            </a:endParaRPr>
          </a:p>
        </p:txBody>
      </p:sp>
      <p:grpSp>
        <p:nvGrpSpPr>
          <p:cNvPr id="1438" name="Google Shape;1438;p54"/>
          <p:cNvGrpSpPr/>
          <p:nvPr/>
        </p:nvGrpSpPr>
        <p:grpSpPr>
          <a:xfrm>
            <a:off x="2693460" y="488116"/>
            <a:ext cx="370599" cy="370620"/>
            <a:chOff x="570875" y="4322250"/>
            <a:chExt cx="443300" cy="443325"/>
          </a:xfrm>
        </p:grpSpPr>
        <p:sp>
          <p:nvSpPr>
            <p:cNvPr id="1439" name="Google Shape;1439;p54"/>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4"/>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4"/>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4"/>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3" name="Google Shape;1443;p54"/>
          <p:cNvSpPr/>
          <p:nvPr/>
        </p:nvSpPr>
        <p:spPr>
          <a:xfrm>
            <a:off x="305175" y="1969725"/>
            <a:ext cx="1008828" cy="459972"/>
          </a:xfrm>
          <a:prstGeom prst="flowChartTerminator">
            <a:avLst/>
          </a:prstGeom>
          <a:solidFill>
            <a:srgbClr val="D9D9D9"/>
          </a:solidFill>
          <a:ln w="9525"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bel"/>
                <a:ea typeface="Abel"/>
                <a:cs typeface="Abel"/>
                <a:sym typeface="Abel"/>
              </a:rPr>
              <a:t>Mickey Mouse</a:t>
            </a:r>
            <a:endParaRPr>
              <a:latin typeface="Abel"/>
              <a:ea typeface="Abel"/>
              <a:cs typeface="Abel"/>
              <a:sym typeface="Abel"/>
            </a:endParaRPr>
          </a:p>
        </p:txBody>
      </p:sp>
      <p:sp>
        <p:nvSpPr>
          <p:cNvPr id="1444" name="Google Shape;1444;p54"/>
          <p:cNvSpPr/>
          <p:nvPr/>
        </p:nvSpPr>
        <p:spPr>
          <a:xfrm>
            <a:off x="1314000" y="2272213"/>
            <a:ext cx="1008828" cy="459972"/>
          </a:xfrm>
          <a:prstGeom prst="flowChartTerminator">
            <a:avLst/>
          </a:prstGeom>
          <a:solidFill>
            <a:srgbClr val="D9D9D9"/>
          </a:solidFill>
          <a:ln w="9525"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bel"/>
                <a:ea typeface="Abel"/>
                <a:cs typeface="Abel"/>
                <a:sym typeface="Abel"/>
              </a:rPr>
              <a:t>George Jetson</a:t>
            </a:r>
            <a:endParaRPr>
              <a:latin typeface="Abel"/>
              <a:ea typeface="Abel"/>
              <a:cs typeface="Abel"/>
              <a:sym typeface="Abel"/>
            </a:endParaRPr>
          </a:p>
        </p:txBody>
      </p:sp>
      <p:sp>
        <p:nvSpPr>
          <p:cNvPr id="1445" name="Google Shape;1445;p54"/>
          <p:cNvSpPr/>
          <p:nvPr/>
        </p:nvSpPr>
        <p:spPr>
          <a:xfrm>
            <a:off x="1963225" y="1753013"/>
            <a:ext cx="1211328" cy="459972"/>
          </a:xfrm>
          <a:prstGeom prst="flowChartTerminator">
            <a:avLst/>
          </a:prstGeom>
          <a:solidFill>
            <a:srgbClr val="D9D9D9"/>
          </a:solidFill>
          <a:ln w="9525"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bel"/>
                <a:ea typeface="Abel"/>
                <a:cs typeface="Abel"/>
                <a:sym typeface="Abel"/>
              </a:rPr>
              <a:t>Woody Woodpecker</a:t>
            </a:r>
            <a:endParaRPr>
              <a:latin typeface="Abel"/>
              <a:ea typeface="Abel"/>
              <a:cs typeface="Abel"/>
              <a:sym typeface="Abel"/>
            </a:endParaRPr>
          </a:p>
        </p:txBody>
      </p:sp>
      <p:sp>
        <p:nvSpPr>
          <p:cNvPr id="1446" name="Google Shape;1446;p54"/>
          <p:cNvSpPr/>
          <p:nvPr/>
        </p:nvSpPr>
        <p:spPr>
          <a:xfrm>
            <a:off x="2915675" y="2207838"/>
            <a:ext cx="1008828" cy="459972"/>
          </a:xfrm>
          <a:prstGeom prst="flowChartTerminator">
            <a:avLst/>
          </a:prstGeom>
          <a:solidFill>
            <a:srgbClr val="D9D9D9"/>
          </a:solidFill>
          <a:ln w="9525" cap="flat" cmpd="sng">
            <a:solidFill>
              <a:srgbClr val="F229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bel"/>
                <a:ea typeface="Abel"/>
                <a:cs typeface="Abel"/>
                <a:sym typeface="Abel"/>
              </a:rPr>
              <a:t>Bugs Bunny</a:t>
            </a:r>
            <a:endParaRPr>
              <a:latin typeface="Abel"/>
              <a:ea typeface="Abel"/>
              <a:cs typeface="Abel"/>
              <a:sym typeface="Abel"/>
            </a:endParaRPr>
          </a:p>
        </p:txBody>
      </p:sp>
      <p:sp>
        <p:nvSpPr>
          <p:cNvPr id="1447" name="Google Shape;1447;p54"/>
          <p:cNvSpPr/>
          <p:nvPr/>
        </p:nvSpPr>
        <p:spPr>
          <a:xfrm>
            <a:off x="868050" y="4662554"/>
            <a:ext cx="445950" cy="283874"/>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7D2A99"/>
                </a:solidFill>
                <a:latin typeface="Abel"/>
              </a:rPr>
              <a:t>1%</a:t>
            </a:r>
          </a:p>
        </p:txBody>
      </p:sp>
      <p:sp>
        <p:nvSpPr>
          <p:cNvPr id="1448" name="Google Shape;1448;p54"/>
          <p:cNvSpPr/>
          <p:nvPr/>
        </p:nvSpPr>
        <p:spPr>
          <a:xfrm>
            <a:off x="1754800" y="4661354"/>
            <a:ext cx="453226" cy="286280"/>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7D2A99"/>
                </a:solidFill>
                <a:latin typeface="Abel"/>
              </a:rPr>
              <a:t>2%</a:t>
            </a:r>
          </a:p>
        </p:txBody>
      </p:sp>
      <p:sp>
        <p:nvSpPr>
          <p:cNvPr id="1449" name="Google Shape;1449;p54"/>
          <p:cNvSpPr/>
          <p:nvPr/>
        </p:nvSpPr>
        <p:spPr>
          <a:xfrm>
            <a:off x="2493225" y="4660141"/>
            <a:ext cx="448946" cy="288686"/>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7D2A99"/>
                </a:solidFill>
                <a:latin typeface="Abel"/>
              </a:rPr>
              <a:t>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55"/>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Credits</a:t>
            </a:r>
            <a:endParaRPr/>
          </a:p>
        </p:txBody>
      </p:sp>
      <p:sp>
        <p:nvSpPr>
          <p:cNvPr id="1455" name="Google Shape;1455;p55"/>
          <p:cNvSpPr txBox="1">
            <a:spLocks noGrp="1"/>
          </p:cNvSpPr>
          <p:nvPr>
            <p:ph type="body" idx="1"/>
          </p:nvPr>
        </p:nvSpPr>
        <p:spPr>
          <a:xfrm>
            <a:off x="1315475" y="1577785"/>
            <a:ext cx="6513000" cy="26955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400" dirty="0"/>
              <a:t>Special thanks to all the people who made and released these awesome resources for free:</a:t>
            </a:r>
            <a:endParaRPr sz="2400" dirty="0"/>
          </a:p>
          <a:p>
            <a:pPr marL="457200" lvl="0" indent="-381000" algn="l" rtl="0">
              <a:lnSpc>
                <a:spcPct val="115000"/>
              </a:lnSpc>
              <a:spcBef>
                <a:spcPts val="600"/>
              </a:spcBef>
              <a:spcAft>
                <a:spcPts val="0"/>
              </a:spcAft>
              <a:buSzPts val="2400"/>
              <a:buChar char="⋆"/>
            </a:pPr>
            <a:r>
              <a:rPr lang="en" sz="2400" dirty="0"/>
              <a:t>Presentation template </a:t>
            </a:r>
            <a:r>
              <a:rPr lang="en" sz="2400"/>
              <a:t>by </a:t>
            </a:r>
            <a:r>
              <a:rPr lang="en" sz="2400" u="sng">
                <a:solidFill>
                  <a:schemeClr val="hlink"/>
                </a:solidFill>
                <a:hlinkClick r:id="rId3"/>
              </a:rPr>
              <a:t>SlidesCarnival</a:t>
            </a:r>
            <a:endParaRPr lang="en" sz="2400" dirty="0"/>
          </a:p>
        </p:txBody>
      </p:sp>
      <p:sp>
        <p:nvSpPr>
          <p:cNvPr id="1456" name="Google Shape;1456;p5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42</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8"/>
          <p:cNvSpPr/>
          <p:nvPr/>
        </p:nvSpPr>
        <p:spPr>
          <a:xfrm>
            <a:off x="0" y="572700"/>
            <a:ext cx="5200500" cy="4570800"/>
          </a:xfrm>
          <a:prstGeom prst="roundRect">
            <a:avLst>
              <a:gd name="adj" fmla="val 16667"/>
            </a:avLst>
          </a:prstGeom>
          <a:solidFill>
            <a:srgbClr val="073763"/>
          </a:solidFill>
          <a:ln w="76200" cap="flat" cmpd="sng">
            <a:solidFill>
              <a:srgbClr val="0400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bel"/>
              <a:ea typeface="Abel"/>
              <a:cs typeface="Abel"/>
              <a:sym typeface="Abel"/>
            </a:endParaRPr>
          </a:p>
        </p:txBody>
      </p:sp>
      <p:sp>
        <p:nvSpPr>
          <p:cNvPr id="829" name="Google Shape;829;p18"/>
          <p:cNvSpPr txBox="1">
            <a:spLocks noGrp="1"/>
          </p:cNvSpPr>
          <p:nvPr>
            <p:ph type="title"/>
          </p:nvPr>
        </p:nvSpPr>
        <p:spPr>
          <a:xfrm>
            <a:off x="311700" y="0"/>
            <a:ext cx="8520600" cy="57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b="0">
                <a:latin typeface="Russo One"/>
                <a:ea typeface="Russo One"/>
                <a:cs typeface="Russo One"/>
                <a:sym typeface="Russo One"/>
              </a:rPr>
              <a:t>CubeSats</a:t>
            </a:r>
            <a:endParaRPr b="0">
              <a:latin typeface="Russo One"/>
              <a:ea typeface="Russo One"/>
              <a:cs typeface="Russo One"/>
              <a:sym typeface="Russo One"/>
            </a:endParaRPr>
          </a:p>
        </p:txBody>
      </p:sp>
      <p:sp>
        <p:nvSpPr>
          <p:cNvPr id="830" name="Google Shape;830;p18"/>
          <p:cNvSpPr txBox="1">
            <a:spLocks noGrp="1"/>
          </p:cNvSpPr>
          <p:nvPr>
            <p:ph type="body" idx="1"/>
          </p:nvPr>
        </p:nvSpPr>
        <p:spPr>
          <a:xfrm>
            <a:off x="467400" y="572700"/>
            <a:ext cx="4733100" cy="4308000"/>
          </a:xfrm>
          <a:prstGeom prst="rect">
            <a:avLst/>
          </a:prstGeom>
          <a:noFill/>
        </p:spPr>
        <p:txBody>
          <a:bodyPr spcFirstLastPara="1" wrap="square" lIns="0" tIns="0" rIns="0" bIns="0" anchor="t" anchorCtr="0">
            <a:noAutofit/>
          </a:bodyPr>
          <a:lstStyle/>
          <a:p>
            <a:pPr marL="0" lvl="0" indent="0" algn="l" rtl="0">
              <a:spcBef>
                <a:spcPts val="600"/>
              </a:spcBef>
              <a:spcAft>
                <a:spcPts val="0"/>
              </a:spcAft>
              <a:buNone/>
            </a:pPr>
            <a:r>
              <a:rPr lang="en" sz="2300">
                <a:solidFill>
                  <a:schemeClr val="lt2"/>
                </a:solidFill>
              </a:rPr>
              <a:t>CubeSats are compact satellites that allow constellations to be made around the Earth in order to monitor various events. </a:t>
            </a:r>
            <a:endParaRPr sz="2300">
              <a:solidFill>
                <a:schemeClr val="lt2"/>
              </a:solidFill>
            </a:endParaRPr>
          </a:p>
          <a:p>
            <a:pPr marL="0" lvl="0" indent="0" algn="l" rtl="0">
              <a:spcBef>
                <a:spcPts val="600"/>
              </a:spcBef>
              <a:spcAft>
                <a:spcPts val="0"/>
              </a:spcAft>
              <a:buNone/>
            </a:pPr>
            <a:r>
              <a:rPr lang="en" sz="2300">
                <a:solidFill>
                  <a:schemeClr val="lt2"/>
                </a:solidFill>
              </a:rPr>
              <a:t>Due to their small size, many cubesats can occupy low Earth orbit (LEO) </a:t>
            </a:r>
            <a:endParaRPr sz="2300">
              <a:solidFill>
                <a:schemeClr val="lt2"/>
              </a:solidFill>
            </a:endParaRPr>
          </a:p>
          <a:p>
            <a:pPr marL="0" lvl="0" indent="0" algn="l" rtl="0">
              <a:spcBef>
                <a:spcPts val="600"/>
              </a:spcBef>
              <a:spcAft>
                <a:spcPts val="0"/>
              </a:spcAft>
              <a:buNone/>
            </a:pPr>
            <a:r>
              <a:rPr lang="en" sz="2300">
                <a:solidFill>
                  <a:schemeClr val="lt2"/>
                </a:solidFill>
              </a:rPr>
              <a:t>Despite their benefits, CubesSats still need to be controlled from the ground and complications may still arise.  This is one of the purposes of this CubiKit, to understand how to orient and control a CubeSat.</a:t>
            </a:r>
            <a:endParaRPr sz="2300">
              <a:solidFill>
                <a:schemeClr val="lt2"/>
              </a:solidFill>
            </a:endParaRPr>
          </a:p>
        </p:txBody>
      </p:sp>
      <p:pic>
        <p:nvPicPr>
          <p:cNvPr id="831" name="Google Shape;831;p18"/>
          <p:cNvPicPr preferRelativeResize="0"/>
          <p:nvPr/>
        </p:nvPicPr>
        <p:blipFill rotWithShape="1">
          <a:blip r:embed="rId3">
            <a:alphaModFix/>
          </a:blip>
          <a:srcRect l="10834" r="8908"/>
          <a:stretch/>
        </p:blipFill>
        <p:spPr>
          <a:xfrm>
            <a:off x="5441900" y="1520300"/>
            <a:ext cx="3452676" cy="286820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9"/>
          <p:cNvSpPr txBox="1">
            <a:spLocks noGrp="1"/>
          </p:cNvSpPr>
          <p:nvPr>
            <p:ph type="title"/>
          </p:nvPr>
        </p:nvSpPr>
        <p:spPr>
          <a:xfrm>
            <a:off x="228600" y="174816"/>
            <a:ext cx="7909800" cy="436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A - Dizzy Bat</a:t>
            </a:r>
            <a:endParaRPr sz="2100">
              <a:solidFill>
                <a:schemeClr val="lt1"/>
              </a:solidFill>
            </a:endParaRPr>
          </a:p>
        </p:txBody>
      </p:sp>
      <p:graphicFrame>
        <p:nvGraphicFramePr>
          <p:cNvPr id="837" name="Google Shape;837;p19"/>
          <p:cNvGraphicFramePr/>
          <p:nvPr/>
        </p:nvGraphicFramePr>
        <p:xfrm>
          <a:off x="542691" y="891619"/>
          <a:ext cx="3337875" cy="3360300"/>
        </p:xfrm>
        <a:graphic>
          <a:graphicData uri="http://schemas.openxmlformats.org/drawingml/2006/table">
            <a:tbl>
              <a:tblPr>
                <a:noFill/>
                <a:tableStyleId>{D0ED8FB2-2664-4E64-921F-06CC1C393F8F}</a:tableStyleId>
              </a:tblPr>
              <a:tblGrid>
                <a:gridCol w="1183650">
                  <a:extLst>
                    <a:ext uri="{9D8B030D-6E8A-4147-A177-3AD203B41FA5}">
                      <a16:colId xmlns:a16="http://schemas.microsoft.com/office/drawing/2014/main" val="20000"/>
                    </a:ext>
                  </a:extLst>
                </a:gridCol>
                <a:gridCol w="2154225">
                  <a:extLst>
                    <a:ext uri="{9D8B030D-6E8A-4147-A177-3AD203B41FA5}">
                      <a16:colId xmlns:a16="http://schemas.microsoft.com/office/drawing/2014/main" val="20001"/>
                    </a:ext>
                  </a:extLst>
                </a:gridCol>
              </a:tblGrid>
              <a:tr h="711425">
                <a:tc gridSpan="2">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Cambria"/>
                          <a:ea typeface="Cambria"/>
                          <a:cs typeface="Cambria"/>
                          <a:sym typeface="Cambria"/>
                        </a:rPr>
                        <a:t>Record the time for dizzy bat.</a:t>
                      </a:r>
                      <a:endParaRPr sz="1500" b="1" u="none" strike="noStrike" cap="none">
                        <a:latin typeface="Cambria"/>
                        <a:ea typeface="Cambria"/>
                        <a:cs typeface="Cambria"/>
                        <a:sym typeface="Cambria"/>
                      </a:endParaRPr>
                    </a:p>
                  </a:txBody>
                  <a:tcPr marL="47625" marR="47625" marT="47625" marB="476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4CCCC"/>
                    </a:solidFill>
                  </a:tcPr>
                </a:tc>
                <a:tc hMerge="1">
                  <a:txBody>
                    <a:bodyPr/>
                    <a:lstStyle/>
                    <a:p>
                      <a:endParaRPr lang="en-US"/>
                    </a:p>
                  </a:txBody>
                  <a:tcPr/>
                </a:tc>
                <a:extLst>
                  <a:ext uri="{0D108BD9-81ED-4DB2-BD59-A6C34878D82A}">
                    <a16:rowId xmlns:a16="http://schemas.microsoft.com/office/drawing/2014/main" val="10000"/>
                  </a:ext>
                </a:extLst>
              </a:tr>
              <a:tr h="1120100">
                <a:tc gridSpan="2">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Cambria"/>
                          <a:ea typeface="Cambria"/>
                          <a:cs typeface="Cambria"/>
                          <a:sym typeface="Cambria"/>
                        </a:rPr>
                        <a:t>Record the time for dizzy bat with cones.</a:t>
                      </a:r>
                      <a:endParaRPr sz="1500" u="none" strike="noStrike" cap="none">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500"/>
                        <a:buFont typeface="Arial"/>
                        <a:buNone/>
                      </a:pPr>
                      <a:r>
                        <a:rPr lang="en" sz="1500" i="1" u="none" strike="noStrike" cap="none">
                          <a:latin typeface="Cambria"/>
                          <a:ea typeface="Cambria"/>
                          <a:cs typeface="Cambria"/>
                          <a:sym typeface="Cambria"/>
                        </a:rPr>
                        <a:t>5 second penalty for each cone hit.</a:t>
                      </a:r>
                      <a:endParaRPr sz="1500" i="1" u="none" strike="noStrike" cap="none">
                        <a:latin typeface="Cambria"/>
                        <a:ea typeface="Cambria"/>
                        <a:cs typeface="Cambria"/>
                        <a:sym typeface="Cambria"/>
                      </a:endParaRPr>
                    </a:p>
                  </a:txBody>
                  <a:tcPr marL="47625" marR="47625" marT="47625" marB="476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4CCCC"/>
                    </a:solidFill>
                  </a:tcPr>
                </a:tc>
                <a:tc hMerge="1">
                  <a:txBody>
                    <a:bodyPr/>
                    <a:lstStyle/>
                    <a:p>
                      <a:endParaRPr lang="en-US"/>
                    </a:p>
                  </a:txBody>
                  <a:tcPr/>
                </a:tc>
                <a:extLst>
                  <a:ext uri="{0D108BD9-81ED-4DB2-BD59-A6C34878D82A}">
                    <a16:rowId xmlns:a16="http://schemas.microsoft.com/office/drawing/2014/main" val="10001"/>
                  </a:ext>
                </a:extLst>
              </a:tr>
              <a:tr h="1528775">
                <a:tc gridSpan="2">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Cambria"/>
                          <a:ea typeface="Cambria"/>
                          <a:cs typeface="Cambria"/>
                          <a:sym typeface="Cambria"/>
                        </a:rPr>
                        <a:t>Record the time for dizzy bat with cones and blindfold.</a:t>
                      </a:r>
                      <a:endParaRPr sz="1500" u="none" strike="noStrike" cap="none">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500"/>
                        <a:buFont typeface="Arial"/>
                        <a:buNone/>
                      </a:pPr>
                      <a:r>
                        <a:rPr lang="en" sz="1500" i="1" u="none" strike="noStrike" cap="none">
                          <a:latin typeface="Cambria"/>
                          <a:ea typeface="Cambria"/>
                          <a:cs typeface="Cambria"/>
                          <a:sym typeface="Cambria"/>
                        </a:rPr>
                        <a:t>5 second penalty for each cone hit.</a:t>
                      </a:r>
                      <a:endParaRPr sz="1500" u="none" strike="noStrike" cap="none">
                        <a:latin typeface="Cambria"/>
                        <a:ea typeface="Cambria"/>
                        <a:cs typeface="Cambria"/>
                        <a:sym typeface="Cambria"/>
                      </a:endParaRPr>
                    </a:p>
                  </a:txBody>
                  <a:tcPr marL="47625" marR="47625" marT="47625" marB="476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4CCCC"/>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838" name="Google Shape;838;p19"/>
          <p:cNvPicPr preferRelativeResize="0"/>
          <p:nvPr/>
        </p:nvPicPr>
        <p:blipFill>
          <a:blip r:embed="rId3"/>
          <a:srcRect/>
          <a:stretch/>
        </p:blipFill>
        <p:spPr>
          <a:xfrm>
            <a:off x="4871485" y="1369918"/>
            <a:ext cx="3600450" cy="2403660"/>
          </a:xfrm>
          <a:prstGeom prst="rect">
            <a:avLst/>
          </a:prstGeom>
          <a:noFill/>
          <a:ln w="38100" cap="flat" cmpd="sng">
            <a:solidFill>
              <a:srgbClr val="000000"/>
            </a:solidFill>
            <a:prstDash val="solid"/>
            <a:round/>
            <a:headEnd type="none" w="sm" len="sm"/>
            <a:tailEnd type="none" w="sm" len="sm"/>
          </a:ln>
        </p:spPr>
      </p:pic>
      <p:pic>
        <p:nvPicPr>
          <p:cNvPr id="839" name="Google Shape;839;p19"/>
          <p:cNvPicPr preferRelativeResize="0"/>
          <p:nvPr/>
        </p:nvPicPr>
        <p:blipFill>
          <a:blip r:embed="rId4">
            <a:alphaModFix/>
          </a:blip>
          <a:stretch>
            <a:fillRect/>
          </a:stretch>
        </p:blipFill>
        <p:spPr>
          <a:xfrm>
            <a:off x="7734950" y="4662548"/>
            <a:ext cx="1256652" cy="283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20"/>
          <p:cNvSpPr txBox="1">
            <a:spLocks noGrp="1"/>
          </p:cNvSpPr>
          <p:nvPr>
            <p:ph type="title"/>
          </p:nvPr>
        </p:nvSpPr>
        <p:spPr>
          <a:xfrm>
            <a:off x="228600" y="174816"/>
            <a:ext cx="7909800" cy="436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B - Dizzy Bat Class Data</a:t>
            </a:r>
            <a:endParaRPr sz="2100">
              <a:solidFill>
                <a:schemeClr val="lt1"/>
              </a:solidFill>
            </a:endParaRPr>
          </a:p>
        </p:txBody>
      </p:sp>
      <p:graphicFrame>
        <p:nvGraphicFramePr>
          <p:cNvPr id="845" name="Google Shape;845;p20"/>
          <p:cNvGraphicFramePr/>
          <p:nvPr/>
        </p:nvGraphicFramePr>
        <p:xfrm>
          <a:off x="769106" y="1314450"/>
          <a:ext cx="3542275" cy="3006675"/>
        </p:xfrm>
        <a:graphic>
          <a:graphicData uri="http://schemas.openxmlformats.org/drawingml/2006/table">
            <a:tbl>
              <a:tblPr>
                <a:noFill/>
                <a:tableStyleId>{D0ED8FB2-2664-4E64-921F-06CC1C393F8F}</a:tableStyleId>
              </a:tblPr>
              <a:tblGrid>
                <a:gridCol w="1256125">
                  <a:extLst>
                    <a:ext uri="{9D8B030D-6E8A-4147-A177-3AD203B41FA5}">
                      <a16:colId xmlns:a16="http://schemas.microsoft.com/office/drawing/2014/main" val="20000"/>
                    </a:ext>
                  </a:extLst>
                </a:gridCol>
                <a:gridCol w="2286150">
                  <a:extLst>
                    <a:ext uri="{9D8B030D-6E8A-4147-A177-3AD203B41FA5}">
                      <a16:colId xmlns:a16="http://schemas.microsoft.com/office/drawing/2014/main" val="20001"/>
                    </a:ext>
                  </a:extLst>
                </a:gridCol>
              </a:tblGrid>
              <a:tr h="1002225">
                <a:tc gridSpan="2">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Cambria"/>
                          <a:ea typeface="Cambria"/>
                          <a:cs typeface="Cambria"/>
                          <a:sym typeface="Cambria"/>
                        </a:rPr>
                        <a:t>Class average for regular dizzy bat</a:t>
                      </a:r>
                      <a:endParaRPr sz="1500" u="none" strike="noStrike" cap="none">
                        <a:latin typeface="Cambria"/>
                        <a:ea typeface="Cambria"/>
                        <a:cs typeface="Cambria"/>
                        <a:sym typeface="Cambria"/>
                      </a:endParaRPr>
                    </a:p>
                  </a:txBody>
                  <a:tcPr marL="47625" marR="47625" marT="47625" marB="476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CE5CD"/>
                    </a:solidFill>
                  </a:tcPr>
                </a:tc>
                <a:tc hMerge="1">
                  <a:txBody>
                    <a:bodyPr/>
                    <a:lstStyle/>
                    <a:p>
                      <a:endParaRPr lang="en-US"/>
                    </a:p>
                  </a:txBody>
                  <a:tcPr/>
                </a:tc>
                <a:extLst>
                  <a:ext uri="{0D108BD9-81ED-4DB2-BD59-A6C34878D82A}">
                    <a16:rowId xmlns:a16="http://schemas.microsoft.com/office/drawing/2014/main" val="10000"/>
                  </a:ext>
                </a:extLst>
              </a:tr>
              <a:tr h="1002225">
                <a:tc gridSpan="2">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Cambria"/>
                          <a:ea typeface="Cambria"/>
                          <a:cs typeface="Cambria"/>
                          <a:sym typeface="Cambria"/>
                        </a:rPr>
                        <a:t>Class average for dizzy bat with cones</a:t>
                      </a:r>
                      <a:endParaRPr sz="1500" u="none" strike="noStrike" cap="none">
                        <a:latin typeface="Cambria"/>
                        <a:ea typeface="Cambria"/>
                        <a:cs typeface="Cambria"/>
                        <a:sym typeface="Cambria"/>
                      </a:endParaRPr>
                    </a:p>
                  </a:txBody>
                  <a:tcPr marL="47625" marR="47625" marT="47625" marB="476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CE5CD"/>
                    </a:solidFill>
                  </a:tcPr>
                </a:tc>
                <a:tc hMerge="1">
                  <a:txBody>
                    <a:bodyPr/>
                    <a:lstStyle/>
                    <a:p>
                      <a:endParaRPr lang="en-US"/>
                    </a:p>
                  </a:txBody>
                  <a:tcPr/>
                </a:tc>
                <a:extLst>
                  <a:ext uri="{0D108BD9-81ED-4DB2-BD59-A6C34878D82A}">
                    <a16:rowId xmlns:a16="http://schemas.microsoft.com/office/drawing/2014/main" val="10001"/>
                  </a:ext>
                </a:extLst>
              </a:tr>
              <a:tr h="1002225">
                <a:tc gridSpan="2">
                  <a:txBody>
                    <a:bodyPr/>
                    <a:lstStyle/>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Cambria"/>
                          <a:ea typeface="Cambria"/>
                          <a:cs typeface="Cambria"/>
                          <a:sym typeface="Cambria"/>
                        </a:rPr>
                        <a:t>Class average for dizzy bat with blindfold</a:t>
                      </a:r>
                      <a:endParaRPr sz="1500" u="none" strike="noStrike" cap="none">
                        <a:latin typeface="Cambria"/>
                        <a:ea typeface="Cambria"/>
                        <a:cs typeface="Cambria"/>
                        <a:sym typeface="Cambria"/>
                      </a:endParaRPr>
                    </a:p>
                  </a:txBody>
                  <a:tcPr marL="47625" marR="47625" marT="47625" marB="476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CE5CD"/>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846" name="Google Shape;846;p20"/>
          <p:cNvPicPr preferRelativeResize="0"/>
          <p:nvPr/>
        </p:nvPicPr>
        <p:blipFill>
          <a:blip r:embed="rId3"/>
          <a:srcRect/>
          <a:stretch/>
        </p:blipFill>
        <p:spPr>
          <a:xfrm>
            <a:off x="5033764" y="1704216"/>
            <a:ext cx="3340714" cy="2227142"/>
          </a:xfrm>
          <a:prstGeom prst="rect">
            <a:avLst/>
          </a:prstGeom>
          <a:noFill/>
          <a:ln w="38100" cap="flat" cmpd="sng">
            <a:solidFill>
              <a:srgbClr val="000000"/>
            </a:solidFill>
            <a:prstDash val="solid"/>
            <a:round/>
            <a:headEnd type="none" w="sm" len="sm"/>
            <a:tailEnd type="none" w="sm" len="sm"/>
          </a:ln>
        </p:spPr>
      </p:pic>
      <p:pic>
        <p:nvPicPr>
          <p:cNvPr id="847" name="Google Shape;847;p20"/>
          <p:cNvPicPr preferRelativeResize="0"/>
          <p:nvPr/>
        </p:nvPicPr>
        <p:blipFill>
          <a:blip r:embed="rId4">
            <a:alphaModFix/>
          </a:blip>
          <a:stretch>
            <a:fillRect/>
          </a:stretch>
        </p:blipFill>
        <p:spPr>
          <a:xfrm>
            <a:off x="7734950" y="4662548"/>
            <a:ext cx="1256652" cy="283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21"/>
          <p:cNvSpPr txBox="1">
            <a:spLocks noGrp="1"/>
          </p:cNvSpPr>
          <p:nvPr>
            <p:ph type="title"/>
          </p:nvPr>
        </p:nvSpPr>
        <p:spPr>
          <a:xfrm>
            <a:off x="228600" y="174816"/>
            <a:ext cx="7909800" cy="436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Section C - Strategies for Orientation</a:t>
            </a:r>
            <a:endParaRPr sz="2100">
              <a:solidFill>
                <a:schemeClr val="lt1"/>
              </a:solidFill>
            </a:endParaRPr>
          </a:p>
        </p:txBody>
      </p:sp>
      <p:sp>
        <p:nvSpPr>
          <p:cNvPr id="853" name="Google Shape;853;p21"/>
          <p:cNvSpPr txBox="1">
            <a:spLocks noGrp="1"/>
          </p:cNvSpPr>
          <p:nvPr>
            <p:ph type="body" idx="3"/>
          </p:nvPr>
        </p:nvSpPr>
        <p:spPr>
          <a:xfrm>
            <a:off x="631925" y="919175"/>
            <a:ext cx="8141400" cy="3599400"/>
          </a:xfrm>
          <a:prstGeom prst="rect">
            <a:avLst/>
          </a:prstGeom>
          <a:noFill/>
          <a:ln>
            <a:noFill/>
          </a:ln>
        </p:spPr>
        <p:txBody>
          <a:bodyPr spcFirstLastPara="1" wrap="square" lIns="68575" tIns="34275" rIns="68575" bIns="34275" anchor="t" anchorCtr="0">
            <a:noAutofit/>
          </a:bodyPr>
          <a:lstStyle/>
          <a:p>
            <a:pPr marL="139700" lvl="0" indent="-152400" algn="l" rtl="0">
              <a:lnSpc>
                <a:spcPct val="115000"/>
              </a:lnSpc>
              <a:spcBef>
                <a:spcPts val="0"/>
              </a:spcBef>
              <a:spcAft>
                <a:spcPts val="0"/>
              </a:spcAft>
              <a:buClr>
                <a:schemeClr val="lt1"/>
              </a:buClr>
              <a:buSzPts val="2000"/>
              <a:buChar char="•"/>
            </a:pPr>
            <a:r>
              <a:rPr lang="en" sz="2000">
                <a:solidFill>
                  <a:schemeClr val="lt1"/>
                </a:solidFill>
              </a:rPr>
              <a:t>Which round was easiest for you? Why? </a:t>
            </a:r>
            <a:endParaRPr sz="2000">
              <a:solidFill>
                <a:schemeClr val="lt1"/>
              </a:solidFill>
            </a:endParaRPr>
          </a:p>
          <a:p>
            <a:pPr marL="0" lvl="0" indent="0" algn="l" rtl="0">
              <a:lnSpc>
                <a:spcPct val="115000"/>
              </a:lnSpc>
              <a:spcBef>
                <a:spcPts val="0"/>
              </a:spcBef>
              <a:spcAft>
                <a:spcPts val="0"/>
              </a:spcAft>
              <a:buSzPts val="1800"/>
              <a:buNone/>
            </a:pPr>
            <a:endParaRPr sz="2000">
              <a:solidFill>
                <a:schemeClr val="lt1"/>
              </a:solidFill>
            </a:endParaRPr>
          </a:p>
          <a:p>
            <a:pPr marL="0" lvl="0" indent="0" algn="l" rtl="0">
              <a:lnSpc>
                <a:spcPct val="115000"/>
              </a:lnSpc>
              <a:spcBef>
                <a:spcPts val="0"/>
              </a:spcBef>
              <a:spcAft>
                <a:spcPts val="0"/>
              </a:spcAft>
              <a:buSzPts val="1800"/>
              <a:buNone/>
            </a:pPr>
            <a:endParaRPr sz="2000">
              <a:solidFill>
                <a:schemeClr val="lt1"/>
              </a:solidFill>
            </a:endParaRPr>
          </a:p>
          <a:p>
            <a:pPr marL="139700" lvl="0" indent="-152400" algn="l" rtl="0">
              <a:lnSpc>
                <a:spcPct val="115000"/>
              </a:lnSpc>
              <a:spcBef>
                <a:spcPts val="0"/>
              </a:spcBef>
              <a:spcAft>
                <a:spcPts val="0"/>
              </a:spcAft>
              <a:buClr>
                <a:schemeClr val="lt1"/>
              </a:buClr>
              <a:buSzPts val="2000"/>
              <a:buChar char="•"/>
            </a:pPr>
            <a:r>
              <a:rPr lang="en" sz="2000">
                <a:solidFill>
                  <a:schemeClr val="lt1"/>
                </a:solidFill>
              </a:rPr>
              <a:t>What senses did you rely on to navigate to your partner? </a:t>
            </a:r>
            <a:endParaRPr sz="2000">
              <a:solidFill>
                <a:schemeClr val="lt1"/>
              </a:solidFill>
            </a:endParaRPr>
          </a:p>
          <a:p>
            <a:pPr marL="0" lvl="0" indent="0" algn="l" rtl="0">
              <a:lnSpc>
                <a:spcPct val="115000"/>
              </a:lnSpc>
              <a:spcBef>
                <a:spcPts val="0"/>
              </a:spcBef>
              <a:spcAft>
                <a:spcPts val="0"/>
              </a:spcAft>
              <a:buSzPts val="1800"/>
              <a:buNone/>
            </a:pPr>
            <a:endParaRPr sz="2000">
              <a:solidFill>
                <a:schemeClr val="lt1"/>
              </a:solidFill>
            </a:endParaRPr>
          </a:p>
          <a:p>
            <a:pPr marL="0" lvl="0" indent="0" algn="l" rtl="0">
              <a:lnSpc>
                <a:spcPct val="115000"/>
              </a:lnSpc>
              <a:spcBef>
                <a:spcPts val="0"/>
              </a:spcBef>
              <a:spcAft>
                <a:spcPts val="0"/>
              </a:spcAft>
              <a:buSzPts val="1800"/>
              <a:buNone/>
            </a:pPr>
            <a:endParaRPr sz="2000">
              <a:solidFill>
                <a:schemeClr val="lt1"/>
              </a:solidFill>
            </a:endParaRPr>
          </a:p>
          <a:p>
            <a:pPr marL="139700" lvl="0" indent="-152400" algn="l" rtl="0">
              <a:lnSpc>
                <a:spcPct val="115000"/>
              </a:lnSpc>
              <a:spcBef>
                <a:spcPts val="0"/>
              </a:spcBef>
              <a:spcAft>
                <a:spcPts val="0"/>
              </a:spcAft>
              <a:buClr>
                <a:schemeClr val="lt1"/>
              </a:buClr>
              <a:buSzPts val="2000"/>
              <a:buChar char="•"/>
            </a:pPr>
            <a:r>
              <a:rPr lang="en" sz="2000">
                <a:solidFill>
                  <a:schemeClr val="lt1"/>
                </a:solidFill>
              </a:rPr>
              <a:t>With fewer senses (when you were blind folded), how did that change your ability to navigate toward your partner? Use data to tell this story.</a:t>
            </a:r>
            <a:endParaRPr sz="2000">
              <a:solidFill>
                <a:schemeClr val="lt1"/>
              </a:solidFill>
            </a:endParaRPr>
          </a:p>
          <a:p>
            <a:pPr marL="0" lvl="0" indent="0" algn="l" rtl="0">
              <a:lnSpc>
                <a:spcPct val="115000"/>
              </a:lnSpc>
              <a:spcBef>
                <a:spcPts val="0"/>
              </a:spcBef>
              <a:spcAft>
                <a:spcPts val="0"/>
              </a:spcAft>
              <a:buSzPts val="1800"/>
              <a:buNone/>
            </a:pPr>
            <a:endParaRPr sz="2000">
              <a:solidFill>
                <a:schemeClr val="lt1"/>
              </a:solidFill>
            </a:endParaRPr>
          </a:p>
          <a:p>
            <a:pPr marL="0" lvl="0" indent="0" algn="l" rtl="0">
              <a:lnSpc>
                <a:spcPct val="115000"/>
              </a:lnSpc>
              <a:spcBef>
                <a:spcPts val="0"/>
              </a:spcBef>
              <a:spcAft>
                <a:spcPts val="0"/>
              </a:spcAft>
              <a:buSzPts val="1800"/>
              <a:buNone/>
            </a:pPr>
            <a:endParaRPr sz="2000">
              <a:solidFill>
                <a:schemeClr val="lt1"/>
              </a:solidFill>
            </a:endParaRPr>
          </a:p>
          <a:p>
            <a:pPr marL="0" lvl="0" indent="0" algn="l" rtl="0">
              <a:lnSpc>
                <a:spcPct val="115000"/>
              </a:lnSpc>
              <a:spcBef>
                <a:spcPts val="0"/>
              </a:spcBef>
              <a:spcAft>
                <a:spcPts val="0"/>
              </a:spcAft>
              <a:buSzPts val="1800"/>
              <a:buNone/>
            </a:pPr>
            <a:endParaRPr sz="2000">
              <a:solidFill>
                <a:schemeClr val="lt1"/>
              </a:solidFill>
            </a:endParaRPr>
          </a:p>
        </p:txBody>
      </p:sp>
      <p:pic>
        <p:nvPicPr>
          <p:cNvPr id="854" name="Google Shape;854;p21"/>
          <p:cNvPicPr preferRelativeResize="0"/>
          <p:nvPr/>
        </p:nvPicPr>
        <p:blipFill>
          <a:blip r:embed="rId3">
            <a:alphaModFix/>
          </a:blip>
          <a:stretch>
            <a:fillRect/>
          </a:stretch>
        </p:blipFill>
        <p:spPr>
          <a:xfrm>
            <a:off x="7734950" y="4662548"/>
            <a:ext cx="1256652" cy="283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22"/>
          <p:cNvSpPr txBox="1">
            <a:spLocks noGrp="1"/>
          </p:cNvSpPr>
          <p:nvPr>
            <p:ph type="title"/>
          </p:nvPr>
        </p:nvSpPr>
        <p:spPr>
          <a:xfrm>
            <a:off x="228600" y="174816"/>
            <a:ext cx="7909800" cy="4362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Day 1 Wrap-up: </a:t>
            </a:r>
            <a:endParaRPr sz="2100">
              <a:solidFill>
                <a:schemeClr val="lt1"/>
              </a:solidFill>
            </a:endParaRPr>
          </a:p>
          <a:p>
            <a:pPr marL="0" lvl="0" indent="0" algn="l" rtl="0">
              <a:lnSpc>
                <a:spcPct val="100000"/>
              </a:lnSpc>
              <a:spcBef>
                <a:spcPts val="0"/>
              </a:spcBef>
              <a:spcAft>
                <a:spcPts val="0"/>
              </a:spcAft>
              <a:buClr>
                <a:schemeClr val="dk1"/>
              </a:buClr>
              <a:buSzPts val="1800"/>
              <a:buFont typeface="Arial"/>
              <a:buNone/>
            </a:pPr>
            <a:r>
              <a:rPr lang="en" sz="2100">
                <a:solidFill>
                  <a:schemeClr val="lt1"/>
                </a:solidFill>
              </a:rPr>
              <a:t>                           </a:t>
            </a:r>
            <a:endParaRPr sz="2600">
              <a:solidFill>
                <a:schemeClr val="lt1"/>
              </a:solidFill>
            </a:endParaRPr>
          </a:p>
        </p:txBody>
      </p:sp>
      <p:sp>
        <p:nvSpPr>
          <p:cNvPr id="860" name="Google Shape;860;p22"/>
          <p:cNvSpPr/>
          <p:nvPr/>
        </p:nvSpPr>
        <p:spPr>
          <a:xfrm>
            <a:off x="61463" y="1260356"/>
            <a:ext cx="9021083" cy="67635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Russo One"/>
              </a:rPr>
              <a:t>What's Your Satellite IQ?</a:t>
            </a:r>
          </a:p>
        </p:txBody>
      </p:sp>
      <p:sp>
        <p:nvSpPr>
          <p:cNvPr id="861" name="Google Shape;861;p22"/>
          <p:cNvSpPr/>
          <p:nvPr/>
        </p:nvSpPr>
        <p:spPr>
          <a:xfrm>
            <a:off x="1421394" y="2868595"/>
            <a:ext cx="1377691" cy="173154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6"/>
                </a:solidFill>
                <a:latin typeface="Russo One"/>
              </a:rPr>
              <a:t>I</a:t>
            </a:r>
            <a:br>
              <a:rPr b="0" i="0">
                <a:ln w="9525" cap="flat" cmpd="sng">
                  <a:solidFill>
                    <a:schemeClr val="dk2"/>
                  </a:solidFill>
                  <a:prstDash val="solid"/>
                  <a:round/>
                  <a:headEnd type="none" w="sm" len="sm"/>
                  <a:tailEnd type="none" w="sm" len="sm"/>
                </a:ln>
                <a:solidFill>
                  <a:schemeClr val="accent6"/>
                </a:solidFill>
                <a:latin typeface="Russo One"/>
              </a:rPr>
            </a:br>
            <a:r>
              <a:rPr b="0" i="0">
                <a:ln w="9525" cap="flat" cmpd="sng">
                  <a:solidFill>
                    <a:schemeClr val="dk2"/>
                  </a:solidFill>
                  <a:prstDash val="solid"/>
                  <a:round/>
                  <a:headEnd type="none" w="sm" len="sm"/>
                  <a:tailEnd type="none" w="sm" len="sm"/>
                </a:ln>
                <a:solidFill>
                  <a:schemeClr val="accent6"/>
                </a:solidFill>
                <a:latin typeface="Russo One"/>
              </a:rPr>
              <a:t>Q</a:t>
            </a:r>
          </a:p>
        </p:txBody>
      </p:sp>
      <p:cxnSp>
        <p:nvCxnSpPr>
          <p:cNvPr id="862" name="Google Shape;862;p22"/>
          <p:cNvCxnSpPr/>
          <p:nvPr/>
        </p:nvCxnSpPr>
        <p:spPr>
          <a:xfrm>
            <a:off x="2600175" y="3154294"/>
            <a:ext cx="554100" cy="0"/>
          </a:xfrm>
          <a:prstGeom prst="straightConnector1">
            <a:avLst/>
          </a:prstGeom>
          <a:noFill/>
          <a:ln w="9525" cap="flat" cmpd="sng">
            <a:solidFill>
              <a:schemeClr val="dk2"/>
            </a:solidFill>
            <a:prstDash val="solid"/>
            <a:round/>
            <a:headEnd type="none" w="med" len="med"/>
            <a:tailEnd type="none" w="med" len="med"/>
          </a:ln>
        </p:spPr>
      </p:cxnSp>
      <p:cxnSp>
        <p:nvCxnSpPr>
          <p:cNvPr id="863" name="Google Shape;863;p22"/>
          <p:cNvCxnSpPr/>
          <p:nvPr/>
        </p:nvCxnSpPr>
        <p:spPr>
          <a:xfrm>
            <a:off x="2799075" y="4164825"/>
            <a:ext cx="355200" cy="3600"/>
          </a:xfrm>
          <a:prstGeom prst="straightConnector1">
            <a:avLst/>
          </a:prstGeom>
          <a:noFill/>
          <a:ln w="9525" cap="flat" cmpd="sng">
            <a:solidFill>
              <a:schemeClr val="dk2"/>
            </a:solidFill>
            <a:prstDash val="solid"/>
            <a:round/>
            <a:headEnd type="none" w="med" len="med"/>
            <a:tailEnd type="none" w="med" len="med"/>
          </a:ln>
        </p:spPr>
      </p:cxnSp>
      <p:pic>
        <p:nvPicPr>
          <p:cNvPr id="864" name="Google Shape;864;p22"/>
          <p:cNvPicPr preferRelativeResize="0"/>
          <p:nvPr/>
        </p:nvPicPr>
        <p:blipFill>
          <a:blip r:embed="rId3">
            <a:alphaModFix/>
          </a:blip>
          <a:stretch>
            <a:fillRect/>
          </a:stretch>
        </p:blipFill>
        <p:spPr>
          <a:xfrm>
            <a:off x="7734950" y="4662548"/>
            <a:ext cx="1256652" cy="283875"/>
          </a:xfrm>
          <a:prstGeom prst="rect">
            <a:avLst/>
          </a:prstGeom>
          <a:noFill/>
          <a:ln>
            <a:noFill/>
          </a:ln>
        </p:spPr>
      </p:pic>
      <p:sp>
        <p:nvSpPr>
          <p:cNvPr id="865" name="Google Shape;865;p22"/>
          <p:cNvSpPr txBox="1"/>
          <p:nvPr/>
        </p:nvSpPr>
        <p:spPr>
          <a:xfrm>
            <a:off x="3512275" y="2733400"/>
            <a:ext cx="3696300" cy="8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chemeClr val="accent6"/>
                </a:solidFill>
                <a:latin typeface="Russo One"/>
                <a:ea typeface="Russo One"/>
                <a:cs typeface="Russo One"/>
                <a:sym typeface="Russo One"/>
              </a:rPr>
              <a:t>I</a:t>
            </a:r>
            <a:r>
              <a:rPr lang="en" sz="4700">
                <a:solidFill>
                  <a:schemeClr val="lt1"/>
                </a:solidFill>
                <a:latin typeface="Russo One"/>
                <a:ea typeface="Russo One"/>
                <a:cs typeface="Russo One"/>
                <a:sym typeface="Russo One"/>
              </a:rPr>
              <a:t>nteresting</a:t>
            </a:r>
            <a:endParaRPr sz="4700">
              <a:solidFill>
                <a:schemeClr val="lt1"/>
              </a:solidFill>
              <a:latin typeface="Russo One"/>
              <a:ea typeface="Russo One"/>
              <a:cs typeface="Russo One"/>
              <a:sym typeface="Russo One"/>
            </a:endParaRPr>
          </a:p>
        </p:txBody>
      </p:sp>
      <p:sp>
        <p:nvSpPr>
          <p:cNvPr id="866" name="Google Shape;866;p22"/>
          <p:cNvSpPr txBox="1"/>
          <p:nvPr/>
        </p:nvSpPr>
        <p:spPr>
          <a:xfrm>
            <a:off x="3512275" y="3733125"/>
            <a:ext cx="3514500" cy="8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400">
                <a:solidFill>
                  <a:schemeClr val="accent6"/>
                </a:solidFill>
                <a:latin typeface="Russo One"/>
                <a:ea typeface="Russo One"/>
                <a:cs typeface="Russo One"/>
                <a:sym typeface="Russo One"/>
              </a:rPr>
              <a:t>Q</a:t>
            </a:r>
            <a:r>
              <a:rPr lang="en" sz="5400">
                <a:solidFill>
                  <a:schemeClr val="lt1"/>
                </a:solidFill>
                <a:latin typeface="Russo One"/>
                <a:ea typeface="Russo One"/>
                <a:cs typeface="Russo One"/>
                <a:sym typeface="Russo One"/>
              </a:rPr>
              <a:t>uestion</a:t>
            </a:r>
            <a:endParaRPr sz="5400">
              <a:solidFill>
                <a:schemeClr val="lt1"/>
              </a:solidFill>
              <a:latin typeface="Russo One"/>
              <a:ea typeface="Russo One"/>
              <a:cs typeface="Russo One"/>
              <a:sym typeface="Russo One"/>
            </a:endParaRPr>
          </a:p>
        </p:txBody>
      </p:sp>
    </p:spTree>
  </p:cSld>
  <p:clrMapOvr>
    <a:masterClrMapping/>
  </p:clrMapOvr>
</p:sld>
</file>

<file path=ppt/theme/theme1.xml><?xml version="1.0" encoding="utf-8"?>
<a:theme xmlns:a="http://schemas.openxmlformats.org/drawingml/2006/main" name="Iris template">
  <a:themeElements>
    <a:clrScheme name="Custom 347">
      <a:dk1>
        <a:srgbClr val="000000"/>
      </a:dk1>
      <a:lt1>
        <a:srgbClr val="FFFFFF"/>
      </a:lt1>
      <a:dk2>
        <a:srgbClr val="04001D"/>
      </a:dk2>
      <a:lt2>
        <a:srgbClr val="FFFFFF"/>
      </a:lt2>
      <a:accent1>
        <a:srgbClr val="008391"/>
      </a:accent1>
      <a:accent2>
        <a:srgbClr val="7D2A99"/>
      </a:accent2>
      <a:accent3>
        <a:srgbClr val="20124D"/>
      </a:accent3>
      <a:accent4>
        <a:srgbClr val="073763"/>
      </a:accent4>
      <a:accent5>
        <a:srgbClr val="1155CC"/>
      </a:accent5>
      <a:accent6>
        <a:srgbClr val="02D9E5"/>
      </a:accent6>
      <a:hlink>
        <a:srgbClr val="02D9E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2827</Words>
  <Application>Microsoft Office PowerPoint</Application>
  <PresentationFormat>On-screen Show (16:9)</PresentationFormat>
  <Paragraphs>386</Paragraphs>
  <Slides>42</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Boogaloo</vt:lpstr>
      <vt:lpstr>Russo One</vt:lpstr>
      <vt:lpstr>Arial</vt:lpstr>
      <vt:lpstr>Roboto</vt:lpstr>
      <vt:lpstr>Megrim</vt:lpstr>
      <vt:lpstr>Cambria</vt:lpstr>
      <vt:lpstr>Public Sans Web</vt:lpstr>
      <vt:lpstr>Abel</vt:lpstr>
      <vt:lpstr>Metropolis</vt:lpstr>
      <vt:lpstr>Calibri</vt:lpstr>
      <vt:lpstr>Iris template</vt:lpstr>
      <vt:lpstr>PowerPoint Presentation</vt:lpstr>
      <vt:lpstr>PowerPoint Presentation</vt:lpstr>
      <vt:lpstr>September 13, 2017 vs November 18, 2017</vt:lpstr>
      <vt:lpstr>CubeSats</vt:lpstr>
      <vt:lpstr>CubeSats</vt:lpstr>
      <vt:lpstr>Section A - Dizzy Bat</vt:lpstr>
      <vt:lpstr>Section B - Dizzy Bat Class Data</vt:lpstr>
      <vt:lpstr>Section C - Strategies for Orientation</vt:lpstr>
      <vt:lpstr>Day 1 Wrap-up:                             </vt:lpstr>
      <vt:lpstr>PowerPoint Presentation</vt:lpstr>
      <vt:lpstr>Section D - How CubeSats Transmit Information</vt:lpstr>
      <vt:lpstr>Section D - How CubeSats Transmit Information</vt:lpstr>
      <vt:lpstr>Section E - Vocabulary Development</vt:lpstr>
      <vt:lpstr>Section E - What are Attitude and Control?</vt:lpstr>
      <vt:lpstr>Section F - What are Attitude and Control?</vt:lpstr>
      <vt:lpstr>Use Your Words.</vt:lpstr>
      <vt:lpstr>PowerPoint Presentation</vt:lpstr>
      <vt:lpstr>Section G - Labeling Parts of a CubeSat</vt:lpstr>
      <vt:lpstr>Section H - CubeSat Transmission Process</vt:lpstr>
      <vt:lpstr>Section I - Satellite Case Study </vt:lpstr>
      <vt:lpstr>Section I - Satellite Case Study </vt:lpstr>
      <vt:lpstr>Section I - Satellite Case Study </vt:lpstr>
      <vt:lpstr>Section I - Satellite Case Study </vt:lpstr>
      <vt:lpstr>Section I - Satellite Case Study </vt:lpstr>
      <vt:lpstr>Section I - Satellite Case Study </vt:lpstr>
      <vt:lpstr>Day 3 Wrap-up:</vt:lpstr>
      <vt:lpstr>PowerPoint Presentation</vt:lpstr>
      <vt:lpstr>CubiKit</vt:lpstr>
      <vt:lpstr>Solar Panel</vt:lpstr>
      <vt:lpstr>Photocell (Sun Sensor)</vt:lpstr>
      <vt:lpstr>Inertial Measurement Unit (IMU)</vt:lpstr>
      <vt:lpstr>Inertial Measurement Unit (IMU)</vt:lpstr>
      <vt:lpstr>Inertial Measurement Unit (IMU)</vt:lpstr>
      <vt:lpstr>Inertial Measurement Unit (IMU)</vt:lpstr>
      <vt:lpstr>CubeSat Mission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Lauren Gandara</cp:lastModifiedBy>
  <cp:revision>6</cp:revision>
  <dcterms:modified xsi:type="dcterms:W3CDTF">2024-02-28T17:39:36Z</dcterms:modified>
</cp:coreProperties>
</file>