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Oswald-regular.fntdata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17" Type="http://schemas.openxmlformats.org/officeDocument/2006/relationships/customXml" Target="../customXml/item3.xml"/><Relationship Id="rId2" Type="http://schemas.openxmlformats.org/officeDocument/2006/relationships/viewProps" Target="viewProps.xml"/><Relationship Id="rId16" Type="http://schemas.openxmlformats.org/officeDocument/2006/relationships/customXml" Target="../customXml/item2.xml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unsplash.com/photos/50TkCaP8M3A?utm_source=unsplash&amp;utm_medium=referral&amp;utm_content=creditShareLink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slidescarnival.com/" TargetMode="External"/><Relationship Id="rId3" Type="http://schemas.openxmlformats.org/officeDocument/2006/relationships/hyperlink" Target="http://unsplash.com/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slidescarnival.com/" TargetMode="External"/><Relationship Id="rId3" Type="http://schemas.openxmlformats.org/officeDocument/2006/relationships/hyperlink" Target="http://unsplash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e3e572202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9e3e572202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*Be sure to change your picture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*Photo Credits from unsplash: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https://unsplash.com/photos/50TkCaP8M3A?utm_source=unsplash&amp;utm_medium=referral&amp;utm_content=creditShareLink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ca4c60d7ec_0_76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ca4c60d7ec_0_7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ca4c60d7ec_0_23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ca4c60d7ec_0_2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*Be sure to change image to one of your doing your science or an image of what you work on (ie image of a rover or rocket that you have worked on).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ca4c60d7ec_0_308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ca4c60d7ec_0_30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Credits</a:t>
            </a:r>
            <a:endParaRPr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⋆"/>
            </a:pPr>
            <a:r>
              <a:rPr lang="en" sz="1200">
                <a:solidFill>
                  <a:schemeClr val="dk1"/>
                </a:solidFill>
              </a:rPr>
              <a:t>Presentation template by </a:t>
            </a:r>
            <a:r>
              <a:rPr lang="en" sz="1200" u="sng">
                <a:solidFill>
                  <a:schemeClr val="dk1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SlidesCarnival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⋆"/>
            </a:pPr>
            <a:r>
              <a:rPr lang="en" sz="1200">
                <a:solidFill>
                  <a:schemeClr val="dk1"/>
                </a:solidFill>
              </a:rPr>
              <a:t>Photographs by </a:t>
            </a:r>
            <a:r>
              <a:rPr lang="en" sz="120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Unsplash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ca4c60d7ec_0_383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ca4c60d7ec_0_38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*Be sure to change image to another (different) one of your doing science or an image of what you work on (ie image of a satellite or parts that you have worked on).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ca4c60d7ec_0_5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ca4c60d7ec_0_5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Credits</a:t>
            </a:r>
            <a:endParaRPr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⋆"/>
            </a:pPr>
            <a:r>
              <a:rPr lang="en" sz="1200">
                <a:solidFill>
                  <a:schemeClr val="dk1"/>
                </a:solidFill>
              </a:rPr>
              <a:t>Presentation template by </a:t>
            </a:r>
            <a:r>
              <a:rPr lang="en" sz="1200" u="sng">
                <a:solidFill>
                  <a:schemeClr val="dk1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SlidesCarnival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⋆"/>
            </a:pPr>
            <a:r>
              <a:rPr lang="en" sz="1200">
                <a:solidFill>
                  <a:schemeClr val="dk1"/>
                </a:solidFill>
              </a:rPr>
              <a:t>Photographs by </a:t>
            </a:r>
            <a:r>
              <a:rPr lang="en" sz="120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Unsplash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ctrTitle"/>
          </p:nvPr>
        </p:nvSpPr>
        <p:spPr>
          <a:xfrm>
            <a:off x="1953550" y="1583350"/>
            <a:ext cx="52368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3" name="Google Shape;53;p14"/>
          <p:cNvSpPr txBox="1"/>
          <p:nvPr>
            <p:ph idx="1" type="subTitle"/>
          </p:nvPr>
        </p:nvSpPr>
        <p:spPr>
          <a:xfrm>
            <a:off x="1953550" y="2840054"/>
            <a:ext cx="5236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 algn="ctr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 algn="ctr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 algn="ctr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 algn="ctr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 algn="ctr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 algn="ctr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 algn="ctr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/>
        </p:txBody>
      </p:sp>
      <p:grpSp>
        <p:nvGrpSpPr>
          <p:cNvPr id="54" name="Google Shape;54;p14"/>
          <p:cNvGrpSpPr/>
          <p:nvPr/>
        </p:nvGrpSpPr>
        <p:grpSpPr>
          <a:xfrm>
            <a:off x="547417" y="-148628"/>
            <a:ext cx="1151118" cy="1151118"/>
            <a:chOff x="1911350" y="374650"/>
            <a:chExt cx="1739900" cy="1739900"/>
          </a:xfrm>
        </p:grpSpPr>
        <p:sp>
          <p:nvSpPr>
            <p:cNvPr id="55" name="Google Shape;55;p14"/>
            <p:cNvSpPr/>
            <p:nvPr/>
          </p:nvSpPr>
          <p:spPr>
            <a:xfrm>
              <a:off x="1911350" y="374650"/>
              <a:ext cx="1739900" cy="1739900"/>
            </a:xfrm>
            <a:custGeom>
              <a:rect b="b" l="l" r="r" t="t"/>
              <a:pathLst>
                <a:path extrusionOk="0" h="1739900" w="173990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" name="Google Shape;56;p14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57" name="Google Shape;57;p14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rect b="b" l="l" r="r" t="t"/>
                <a:pathLst>
                  <a:path extrusionOk="0" h="260350" w="161290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58;p14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rect b="b" l="l" r="r" t="t"/>
                <a:pathLst>
                  <a:path extrusionOk="0" h="273050" w="118110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Google Shape;59;p14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rect b="b" l="l" r="r" t="t"/>
                <a:pathLst>
                  <a:path extrusionOk="0" h="266700" w="121285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60;p14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rect b="b" l="l" r="r" t="t"/>
                <a:pathLst>
                  <a:path extrusionOk="0" h="419100" w="162560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" name="Google Shape;61;p14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rect b="b" l="l" r="r" t="t"/>
                <a:pathLst>
                  <a:path extrusionOk="0" h="463550" w="173355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62" name="Google Shape;62;p14"/>
          <p:cNvGrpSpPr/>
          <p:nvPr/>
        </p:nvGrpSpPr>
        <p:grpSpPr>
          <a:xfrm>
            <a:off x="6583828" y="4083490"/>
            <a:ext cx="1449408" cy="1451642"/>
            <a:chOff x="7512049" y="977900"/>
            <a:chExt cx="4121150" cy="4127500"/>
          </a:xfrm>
        </p:grpSpPr>
        <p:sp>
          <p:nvSpPr>
            <p:cNvPr id="63" name="Google Shape;63;p14"/>
            <p:cNvSpPr/>
            <p:nvPr/>
          </p:nvSpPr>
          <p:spPr>
            <a:xfrm>
              <a:off x="7512049" y="977900"/>
              <a:ext cx="4121150" cy="4127500"/>
            </a:xfrm>
            <a:custGeom>
              <a:rect b="b" l="l" r="r" t="t"/>
              <a:pathLst>
                <a:path extrusionOk="0" h="4127500" w="412115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" name="Google Shape;64;p14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65" name="Google Shape;65;p14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rect b="b" l="l" r="r" t="t"/>
                <a:pathLst>
                  <a:path extrusionOk="0" h="647700" w="81280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14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rect b="b" l="l" r="r" t="t"/>
                <a:pathLst>
                  <a:path extrusionOk="0" h="393700" w="67310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" name="Google Shape;67;p14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rect b="b" l="l" r="r" t="t"/>
                <a:pathLst>
                  <a:path extrusionOk="0" h="609600" w="43180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" name="Google Shape;68;p14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rect b="b" l="l" r="r" t="t"/>
                <a:pathLst>
                  <a:path extrusionOk="0" h="539750" w="24765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" name="Google Shape;69;p14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rect b="b" l="l" r="r" t="t"/>
                <a:pathLst>
                  <a:path extrusionOk="0" h="635000" w="40640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rect b="b" l="l" r="r" t="t"/>
                <a:pathLst>
                  <a:path extrusionOk="0" h="596900" w="22860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Google Shape;71;p14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rect b="b" l="l" r="r" t="t"/>
                <a:pathLst>
                  <a:path extrusionOk="0" h="374650" w="53340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" name="Google Shape;72;p14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rect b="b" l="l" r="r" t="t"/>
                <a:pathLst>
                  <a:path extrusionOk="0" h="215900" w="47625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" name="Google Shape;73;p14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rect b="b" l="l" r="r" t="t"/>
                <a:pathLst>
                  <a:path extrusionOk="0" h="641350" w="67310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" name="Google Shape;74;p14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rect b="b" l="l" r="r" t="t"/>
                <a:pathLst>
                  <a:path extrusionOk="0" h="438150" w="48895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" name="Google Shape;75;p14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rect b="b" l="l" r="r" t="t"/>
                <a:pathLst>
                  <a:path extrusionOk="0" h="704850" w="81280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" name="Google Shape;76;p14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rect b="b" l="l" r="r" t="t"/>
                <a:pathLst>
                  <a:path extrusionOk="0" h="457200" w="63500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" name="Google Shape;77;p14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rect b="b" l="l" r="r" t="t"/>
                <a:pathLst>
                  <a:path extrusionOk="0" h="476250" w="57785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" name="Google Shape;78;p14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rect b="b" l="l" r="r" t="t"/>
                <a:pathLst>
                  <a:path extrusionOk="0" h="298450" w="46990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" name="Google Shape;79;p14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rect b="b" l="l" r="r" t="t"/>
                <a:pathLst>
                  <a:path extrusionOk="0" h="285750" w="15875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rect b="b" l="l" r="r" t="t"/>
                <a:pathLst>
                  <a:path extrusionOk="0" h="279400" w="8890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81;p14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rect b="b" l="l" r="r" t="t"/>
                <a:pathLst>
                  <a:path extrusionOk="0" h="247650" w="31750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" name="Google Shape;82;p14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rect b="b" l="l" r="r" t="t"/>
                <a:pathLst>
                  <a:path extrusionOk="0" h="146050" w="27305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" name="Google Shape;83;p14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rect b="b" l="l" r="r" t="t"/>
                <a:pathLst>
                  <a:path extrusionOk="0" h="495300" w="53340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" name="Google Shape;84;p14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rect b="b" l="l" r="r" t="t"/>
                <a:pathLst>
                  <a:path extrusionOk="0" h="330200" w="40005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" name="Google Shape;85;p14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rect b="b" l="l" r="r" t="t"/>
                <a:pathLst>
                  <a:path extrusionOk="0" h="539750" w="55245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" name="Google Shape;86;p14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rect b="b" l="l" r="r" t="t"/>
                <a:pathLst>
                  <a:path extrusionOk="0" h="374650" w="39370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Google Shape;87;p14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rect b="b" l="l" r="r" t="t"/>
                <a:pathLst>
                  <a:path extrusionOk="0" h="393700" w="66040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" name="Google Shape;88;p14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rect b="b" l="l" r="r" t="t"/>
                <a:pathLst>
                  <a:path extrusionOk="0" h="222250" w="64135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Google Shape;89;p14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rect b="b" l="l" r="r" t="t"/>
                <a:pathLst>
                  <a:path extrusionOk="0" h="203200" w="64135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Google Shape;90;p14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rect b="b" l="l" r="r" t="t"/>
                <a:pathLst>
                  <a:path extrusionOk="0" h="596900" w="40640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1" name="Google Shape;91;p14"/>
          <p:cNvGrpSpPr/>
          <p:nvPr/>
        </p:nvGrpSpPr>
        <p:grpSpPr>
          <a:xfrm rot="700023">
            <a:off x="1004610" y="1441692"/>
            <a:ext cx="854745" cy="497982"/>
            <a:chOff x="4376200" y="2476500"/>
            <a:chExt cx="2190750" cy="1276350"/>
          </a:xfrm>
        </p:grpSpPr>
        <p:sp>
          <p:nvSpPr>
            <p:cNvPr id="92" name="Google Shape;92;p14"/>
            <p:cNvSpPr/>
            <p:nvPr/>
          </p:nvSpPr>
          <p:spPr>
            <a:xfrm>
              <a:off x="4832350" y="2476500"/>
              <a:ext cx="1276350" cy="1276350"/>
            </a:xfrm>
            <a:custGeom>
              <a:rect b="b" l="l" r="r" t="t"/>
              <a:pathLst>
                <a:path extrusionOk="0" h="1276350" w="127635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4376200" y="2918085"/>
              <a:ext cx="2190750" cy="476250"/>
            </a:xfrm>
            <a:custGeom>
              <a:rect b="b" l="l" r="r" t="t"/>
              <a:pathLst>
                <a:path extrusionOk="0" h="476250" w="219075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" name="Google Shape;94;p14"/>
          <p:cNvGrpSpPr/>
          <p:nvPr/>
        </p:nvGrpSpPr>
        <p:grpSpPr>
          <a:xfrm rot="-929110">
            <a:off x="7064198" y="172812"/>
            <a:ext cx="2366368" cy="3131333"/>
            <a:chOff x="2044576" y="2604080"/>
            <a:chExt cx="3302633" cy="4370261"/>
          </a:xfrm>
        </p:grpSpPr>
        <p:sp>
          <p:nvSpPr>
            <p:cNvPr id="95" name="Google Shape;95;p14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fmla="val 10020" name="adj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4"/>
            <p:cNvSpPr/>
            <p:nvPr/>
          </p:nvSpPr>
          <p:spPr>
            <a:xfrm flipH="1" rot="-931907">
              <a:off x="2906465" y="2790999"/>
              <a:ext cx="1941119" cy="3996422"/>
            </a:xfrm>
            <a:custGeom>
              <a:rect b="b" l="l" r="r" t="t"/>
              <a:pathLst>
                <a:path extrusionOk="0" h="4000500" w="194310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2044576" y="3063162"/>
              <a:ext cx="838200" cy="1181100"/>
            </a:xfrm>
            <a:custGeom>
              <a:rect b="b" l="l" r="r" t="t"/>
              <a:pathLst>
                <a:path extrusionOk="0" h="1181100" w="83820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2167738" y="3232150"/>
              <a:ext cx="247650" cy="88900"/>
            </a:xfrm>
            <a:custGeom>
              <a:rect b="b" l="l" r="r" t="t"/>
              <a:pathLst>
                <a:path extrusionOk="0" h="88900" w="24765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2056223" y="2954040"/>
              <a:ext cx="406400" cy="374650"/>
            </a:xfrm>
            <a:custGeom>
              <a:rect b="b" l="l" r="r" t="t"/>
              <a:pathLst>
                <a:path extrusionOk="0" h="374650" w="40640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2108394" y="3050617"/>
              <a:ext cx="298450" cy="228600"/>
            </a:xfrm>
            <a:custGeom>
              <a:rect b="b" l="l" r="r" t="t"/>
              <a:pathLst>
                <a:path extrusionOk="0" h="228600" w="29845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4"/>
            <p:cNvSpPr/>
            <p:nvPr/>
          </p:nvSpPr>
          <p:spPr>
            <a:xfrm>
              <a:off x="2133406" y="3111500"/>
              <a:ext cx="31750" cy="101600"/>
            </a:xfrm>
            <a:custGeom>
              <a:rect b="b" l="l" r="r" t="t"/>
              <a:pathLst>
                <a:path extrusionOk="0" h="101600" w="3175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2" name="Google Shape;102;p14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103" name="Google Shape;103;p14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rect b="b" l="l" r="r" t="t"/>
                <a:pathLst>
                  <a:path extrusionOk="0" h="57150" w="12065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14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rect b="b" l="l" r="r" t="t"/>
                <a:pathLst>
                  <a:path extrusionOk="0" h="44450" w="10795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14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rect b="b" l="l" r="r" t="t"/>
                <a:pathLst>
                  <a:path extrusionOk="0" h="31750" w="6985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14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rect b="b" l="l" r="r" t="t"/>
                <a:pathLst>
                  <a:path extrusionOk="0" h="50800" w="15240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14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rect b="b" l="l" r="r" t="t"/>
                <a:pathLst>
                  <a:path extrusionOk="0" h="82550" w="9525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14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rect b="b" l="l" r="r" t="t"/>
                <a:pathLst>
                  <a:path extrusionOk="0" h="120650" w="8890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14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rect b="b" l="l" r="r" t="t"/>
                <a:pathLst>
                  <a:path extrusionOk="0" h="120650" w="12700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14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rect b="b" l="l" r="r" t="t"/>
                <a:pathLst>
                  <a:path extrusionOk="0" h="44450" w="15240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14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rect b="b" l="l" r="r" t="t"/>
                <a:pathLst>
                  <a:path extrusionOk="0" h="120650" w="12065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14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rect b="b" l="l" r="r" t="t"/>
                <a:pathLst>
                  <a:path extrusionOk="0" h="50800" w="7620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14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rect b="b" l="l" r="r" t="t"/>
                <a:pathLst>
                  <a:path extrusionOk="0" h="107950" w="5080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14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rect b="b" l="l" r="r" t="t"/>
                <a:pathLst>
                  <a:path extrusionOk="0" h="107950" w="2540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5" name="Google Shape;115;p14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fmla="val 9653" name="adj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planets">
  <p:cSld name="BLANK_1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18" name="Google Shape;118;p15"/>
          <p:cNvGrpSpPr/>
          <p:nvPr/>
        </p:nvGrpSpPr>
        <p:grpSpPr>
          <a:xfrm>
            <a:off x="581155" y="275916"/>
            <a:ext cx="1130761" cy="1130761"/>
            <a:chOff x="1911350" y="374650"/>
            <a:chExt cx="1739900" cy="1739900"/>
          </a:xfrm>
        </p:grpSpPr>
        <p:sp>
          <p:nvSpPr>
            <p:cNvPr id="119" name="Google Shape;119;p15"/>
            <p:cNvSpPr/>
            <p:nvPr/>
          </p:nvSpPr>
          <p:spPr>
            <a:xfrm>
              <a:off x="1911350" y="374650"/>
              <a:ext cx="1739900" cy="1739900"/>
            </a:xfrm>
            <a:custGeom>
              <a:rect b="b" l="l" r="r" t="t"/>
              <a:pathLst>
                <a:path extrusionOk="0" h="1739900" w="173990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0" name="Google Shape;120;p15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121" name="Google Shape;121;p15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rect b="b" l="l" r="r" t="t"/>
                <a:pathLst>
                  <a:path extrusionOk="0" h="260350" w="161290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15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rect b="b" l="l" r="r" t="t"/>
                <a:pathLst>
                  <a:path extrusionOk="0" h="273050" w="118110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15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rect b="b" l="l" r="r" t="t"/>
                <a:pathLst>
                  <a:path extrusionOk="0" h="266700" w="121285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" name="Google Shape;124;p15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rect b="b" l="l" r="r" t="t"/>
                <a:pathLst>
                  <a:path extrusionOk="0" h="419100" w="162560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" name="Google Shape;125;p15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rect b="b" l="l" r="r" t="t"/>
                <a:pathLst>
                  <a:path extrusionOk="0" h="463550" w="173355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26" name="Google Shape;126;p15"/>
          <p:cNvGrpSpPr/>
          <p:nvPr/>
        </p:nvGrpSpPr>
        <p:grpSpPr>
          <a:xfrm>
            <a:off x="6777442" y="3826987"/>
            <a:ext cx="1407373" cy="1409541"/>
            <a:chOff x="7512049" y="977900"/>
            <a:chExt cx="4121150" cy="4127500"/>
          </a:xfrm>
        </p:grpSpPr>
        <p:sp>
          <p:nvSpPr>
            <p:cNvPr id="127" name="Google Shape;127;p15"/>
            <p:cNvSpPr/>
            <p:nvPr/>
          </p:nvSpPr>
          <p:spPr>
            <a:xfrm>
              <a:off x="7512049" y="977900"/>
              <a:ext cx="4121150" cy="4127500"/>
            </a:xfrm>
            <a:custGeom>
              <a:rect b="b" l="l" r="r" t="t"/>
              <a:pathLst>
                <a:path extrusionOk="0" h="4127500" w="412115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8" name="Google Shape;128;p15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129" name="Google Shape;129;p15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rect b="b" l="l" r="r" t="t"/>
                <a:pathLst>
                  <a:path extrusionOk="0" h="647700" w="81280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15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rect b="b" l="l" r="r" t="t"/>
                <a:pathLst>
                  <a:path extrusionOk="0" h="393700" w="67310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131;p15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rect b="b" l="l" r="r" t="t"/>
                <a:pathLst>
                  <a:path extrusionOk="0" h="609600" w="43180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15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rect b="b" l="l" r="r" t="t"/>
                <a:pathLst>
                  <a:path extrusionOk="0" h="539750" w="24765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15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rect b="b" l="l" r="r" t="t"/>
                <a:pathLst>
                  <a:path extrusionOk="0" h="635000" w="40640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rect b="b" l="l" r="r" t="t"/>
                <a:pathLst>
                  <a:path extrusionOk="0" h="596900" w="22860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rect b="b" l="l" r="r" t="t"/>
                <a:pathLst>
                  <a:path extrusionOk="0" h="374650" w="53340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rect b="b" l="l" r="r" t="t"/>
                <a:pathLst>
                  <a:path extrusionOk="0" h="215900" w="47625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137;p15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rect b="b" l="l" r="r" t="t"/>
                <a:pathLst>
                  <a:path extrusionOk="0" h="641350" w="67310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rect b="b" l="l" r="r" t="t"/>
                <a:pathLst>
                  <a:path extrusionOk="0" h="438150" w="48895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" name="Google Shape;139;p15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rect b="b" l="l" r="r" t="t"/>
                <a:pathLst>
                  <a:path extrusionOk="0" h="704850" w="81280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" name="Google Shape;140;p15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rect b="b" l="l" r="r" t="t"/>
                <a:pathLst>
                  <a:path extrusionOk="0" h="457200" w="63500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141;p15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rect b="b" l="l" r="r" t="t"/>
                <a:pathLst>
                  <a:path extrusionOk="0" h="476250" w="57785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15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rect b="b" l="l" r="r" t="t"/>
                <a:pathLst>
                  <a:path extrusionOk="0" h="298450" w="46990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15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rect b="b" l="l" r="r" t="t"/>
                <a:pathLst>
                  <a:path extrusionOk="0" h="285750" w="15875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5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rect b="b" l="l" r="r" t="t"/>
                <a:pathLst>
                  <a:path extrusionOk="0" h="279400" w="8890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5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rect b="b" l="l" r="r" t="t"/>
                <a:pathLst>
                  <a:path extrusionOk="0" h="247650" w="31750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15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rect b="b" l="l" r="r" t="t"/>
                <a:pathLst>
                  <a:path extrusionOk="0" h="146050" w="27305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15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rect b="b" l="l" r="r" t="t"/>
                <a:pathLst>
                  <a:path extrusionOk="0" h="495300" w="53340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oogle Shape;148;p15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rect b="b" l="l" r="r" t="t"/>
                <a:pathLst>
                  <a:path extrusionOk="0" h="330200" w="40005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149;p15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rect b="b" l="l" r="r" t="t"/>
                <a:pathLst>
                  <a:path extrusionOk="0" h="539750" w="55245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150;p15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rect b="b" l="l" r="r" t="t"/>
                <a:pathLst>
                  <a:path extrusionOk="0" h="374650" w="39370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15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rect b="b" l="l" r="r" t="t"/>
                <a:pathLst>
                  <a:path extrusionOk="0" h="393700" w="66040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15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rect b="b" l="l" r="r" t="t"/>
                <a:pathLst>
                  <a:path extrusionOk="0" h="222250" w="64135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15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rect b="b" l="l" r="r" t="t"/>
                <a:pathLst>
                  <a:path extrusionOk="0" h="203200" w="64135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15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rect b="b" l="l" r="r" t="t"/>
                <a:pathLst>
                  <a:path extrusionOk="0" h="596900" w="40640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55" name="Google Shape;155;p15"/>
          <p:cNvGrpSpPr/>
          <p:nvPr/>
        </p:nvGrpSpPr>
        <p:grpSpPr>
          <a:xfrm rot="-1239922">
            <a:off x="1885099" y="871332"/>
            <a:ext cx="685328" cy="399278"/>
            <a:chOff x="4376200" y="2476500"/>
            <a:chExt cx="2190750" cy="1276350"/>
          </a:xfrm>
        </p:grpSpPr>
        <p:sp>
          <p:nvSpPr>
            <p:cNvPr id="156" name="Google Shape;156;p15"/>
            <p:cNvSpPr/>
            <p:nvPr/>
          </p:nvSpPr>
          <p:spPr>
            <a:xfrm>
              <a:off x="4832350" y="2476500"/>
              <a:ext cx="1276350" cy="1276350"/>
            </a:xfrm>
            <a:custGeom>
              <a:rect b="b" l="l" r="r" t="t"/>
              <a:pathLst>
                <a:path extrusionOk="0" h="1276350" w="127635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5"/>
            <p:cNvSpPr/>
            <p:nvPr/>
          </p:nvSpPr>
          <p:spPr>
            <a:xfrm>
              <a:off x="4376200" y="2918085"/>
              <a:ext cx="2190750" cy="476250"/>
            </a:xfrm>
            <a:custGeom>
              <a:rect b="b" l="l" r="r" t="t"/>
              <a:pathLst>
                <a:path extrusionOk="0" h="476250" w="219075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8" name="Google Shape;158;p15"/>
          <p:cNvGrpSpPr/>
          <p:nvPr/>
        </p:nvGrpSpPr>
        <p:grpSpPr>
          <a:xfrm>
            <a:off x="138858" y="3622742"/>
            <a:ext cx="1426711" cy="2433115"/>
            <a:chOff x="385907" y="2954040"/>
            <a:chExt cx="2496869" cy="4258164"/>
          </a:xfrm>
        </p:grpSpPr>
        <p:sp>
          <p:nvSpPr>
            <p:cNvPr id="159" name="Google Shape;159;p15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fmla="val 10020" name="adj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5"/>
            <p:cNvSpPr/>
            <p:nvPr/>
          </p:nvSpPr>
          <p:spPr>
            <a:xfrm>
              <a:off x="385907" y="3211704"/>
              <a:ext cx="1943100" cy="4000500"/>
            </a:xfrm>
            <a:custGeom>
              <a:rect b="b" l="l" r="r" t="t"/>
              <a:pathLst>
                <a:path extrusionOk="0" h="4000500" w="194310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2044576" y="3063162"/>
              <a:ext cx="838200" cy="1181100"/>
            </a:xfrm>
            <a:custGeom>
              <a:rect b="b" l="l" r="r" t="t"/>
              <a:pathLst>
                <a:path extrusionOk="0" h="1181100" w="83820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2167738" y="3232150"/>
              <a:ext cx="247650" cy="88900"/>
            </a:xfrm>
            <a:custGeom>
              <a:rect b="b" l="l" r="r" t="t"/>
              <a:pathLst>
                <a:path extrusionOk="0" h="88900" w="24765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2056223" y="2954040"/>
              <a:ext cx="406400" cy="374650"/>
            </a:xfrm>
            <a:custGeom>
              <a:rect b="b" l="l" r="r" t="t"/>
              <a:pathLst>
                <a:path extrusionOk="0" h="374650" w="40640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5"/>
            <p:cNvSpPr/>
            <p:nvPr/>
          </p:nvSpPr>
          <p:spPr>
            <a:xfrm>
              <a:off x="2108394" y="3050617"/>
              <a:ext cx="298450" cy="228600"/>
            </a:xfrm>
            <a:custGeom>
              <a:rect b="b" l="l" r="r" t="t"/>
              <a:pathLst>
                <a:path extrusionOk="0" h="228600" w="29845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15"/>
            <p:cNvSpPr/>
            <p:nvPr/>
          </p:nvSpPr>
          <p:spPr>
            <a:xfrm>
              <a:off x="2133406" y="3111500"/>
              <a:ext cx="31750" cy="101600"/>
            </a:xfrm>
            <a:custGeom>
              <a:rect b="b" l="l" r="r" t="t"/>
              <a:pathLst>
                <a:path extrusionOk="0" h="101600" w="3175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66" name="Google Shape;166;p15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167" name="Google Shape;167;p15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rect b="b" l="l" r="r" t="t"/>
                <a:pathLst>
                  <a:path extrusionOk="0" h="57150" w="12065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8" name="Google Shape;168;p15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rect b="b" l="l" r="r" t="t"/>
                <a:pathLst>
                  <a:path extrusionOk="0" h="44450" w="10795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169;p15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rect b="b" l="l" r="r" t="t"/>
                <a:pathLst>
                  <a:path extrusionOk="0" h="31750" w="6985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15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rect b="b" l="l" r="r" t="t"/>
                <a:pathLst>
                  <a:path extrusionOk="0" h="50800" w="15240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rect b="b" l="l" r="r" t="t"/>
                <a:pathLst>
                  <a:path extrusionOk="0" h="82550" w="9525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15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rect b="b" l="l" r="r" t="t"/>
                <a:pathLst>
                  <a:path extrusionOk="0" h="120650" w="8890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173;p15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rect b="b" l="l" r="r" t="t"/>
                <a:pathLst>
                  <a:path extrusionOk="0" h="120650" w="12700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15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rect b="b" l="l" r="r" t="t"/>
                <a:pathLst>
                  <a:path extrusionOk="0" h="44450" w="15240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5" name="Google Shape;175;p15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rect b="b" l="l" r="r" t="t"/>
                <a:pathLst>
                  <a:path extrusionOk="0" h="120650" w="12065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6" name="Google Shape;176;p15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rect b="b" l="l" r="r" t="t"/>
                <a:pathLst>
                  <a:path extrusionOk="0" h="50800" w="7620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Google Shape;177;p15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rect b="b" l="l" r="r" t="t"/>
                <a:pathLst>
                  <a:path extrusionOk="0" h="107950" w="5080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8" name="Google Shape;178;p15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rect b="b" l="l" r="r" t="t"/>
                <a:pathLst>
                  <a:path extrusionOk="0" h="107950" w="2540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9" name="Google Shape;179;p15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fmla="val 9653" name="adj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Instructions for Use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000000"/>
                </a:solidFill>
              </a:rPr>
              <a:t>Using These Slides to Present to Students: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0000"/>
                </a:solidFill>
              </a:rPr>
              <a:t>You will be meeting with students who have learned the basics of Falling Stars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0000"/>
                </a:solidFill>
              </a:rPr>
              <a:t>They are challenged with the following task: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0000"/>
                </a:solidFill>
              </a:rPr>
              <a:t>-Design a probe, drop a probe and measure the amount of time in the air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0000"/>
                </a:solidFill>
              </a:rPr>
              <a:t>-Analyze and compare their data</a:t>
            </a:r>
            <a:endParaRPr sz="1200">
              <a:solidFill>
                <a:srgbClr val="000000"/>
              </a:solidFill>
            </a:endParaRPr>
          </a:p>
        </p:txBody>
      </p:sp>
      <p:pic>
        <p:nvPicPr>
          <p:cNvPr id="186" name="Google Shape;1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4950" y="4662548"/>
            <a:ext cx="1256652" cy="28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6"/>
          <p:cNvSpPr txBox="1"/>
          <p:nvPr>
            <p:ph idx="1" type="body"/>
          </p:nvPr>
        </p:nvSpPr>
        <p:spPr>
          <a:xfrm>
            <a:off x="4572000" y="1131938"/>
            <a:ext cx="3999900" cy="34164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lin ang="5400012" scaled="0"/>
          </a:gra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00"/>
                </a:solidFill>
              </a:rPr>
              <a:t>Change slides to be about you! Keep it simple as the students will be lost in the details.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Anywhere you see curly brackets { } replace the information with your own words.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Replace images with images of your work. (Reminders are in the speaker notes)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1200">
                <a:solidFill>
                  <a:srgbClr val="000000"/>
                </a:solidFill>
              </a:rPr>
              <a:t>Before you begin: Make a copy of this slide deck to edit yourself.</a:t>
            </a:r>
            <a:endParaRPr b="1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"/>
          <p:cNvSpPr txBox="1"/>
          <p:nvPr>
            <p:ph type="ctrTitle"/>
          </p:nvPr>
        </p:nvSpPr>
        <p:spPr>
          <a:xfrm>
            <a:off x="311708" y="147469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Hello! 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93" name="Google Shape;1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4950" y="4662548"/>
            <a:ext cx="1256652" cy="28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7"/>
          <p:cNvSpPr txBox="1"/>
          <p:nvPr>
            <p:ph idx="1" type="subTitle"/>
          </p:nvPr>
        </p:nvSpPr>
        <p:spPr>
          <a:xfrm>
            <a:off x="311700" y="356424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{insert Name and title}</a:t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study {insert area of expertise}</a:t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5" name="Google Shape;19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5462" y="653825"/>
            <a:ext cx="2873076" cy="19179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8"/>
          <p:cNvSpPr txBox="1"/>
          <p:nvPr>
            <p:ph type="ctrTitle"/>
          </p:nvPr>
        </p:nvSpPr>
        <p:spPr>
          <a:xfrm>
            <a:off x="1953600" y="959675"/>
            <a:ext cx="4877700" cy="11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{Field of Study}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201" name="Google Shape;201;p18"/>
          <p:cNvSpPr txBox="1"/>
          <p:nvPr>
            <p:ph idx="1" type="subTitle"/>
          </p:nvPr>
        </p:nvSpPr>
        <p:spPr>
          <a:xfrm>
            <a:off x="1953550" y="2840054"/>
            <a:ext cx="5236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0E003F"/>
                </a:highlight>
              </a:rPr>
              <a:t>This is the study of {Include a brief summary of what you study here}</a:t>
            </a:r>
            <a:endParaRPr>
              <a:highlight>
                <a:srgbClr val="0E003F"/>
              </a:highlight>
            </a:endParaRPr>
          </a:p>
        </p:txBody>
      </p:sp>
      <p:pic>
        <p:nvPicPr>
          <p:cNvPr id="202" name="Google Shape;2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4950" y="4662548"/>
            <a:ext cx="1256652" cy="28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9"/>
          <p:cNvSpPr txBox="1"/>
          <p:nvPr>
            <p:ph type="title"/>
          </p:nvPr>
        </p:nvSpPr>
        <p:spPr>
          <a:xfrm>
            <a:off x="1315475" y="1048675"/>
            <a:ext cx="3297000" cy="5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2"/>
                </a:solidFill>
              </a:rPr>
              <a:t>My Research</a:t>
            </a:r>
            <a:endParaRPr sz="3000">
              <a:solidFill>
                <a:schemeClr val="lt2"/>
              </a:solidFill>
            </a:endParaRPr>
          </a:p>
        </p:txBody>
      </p:sp>
      <p:sp>
        <p:nvSpPr>
          <p:cNvPr id="208" name="Google Shape;208;p19"/>
          <p:cNvSpPr txBox="1"/>
          <p:nvPr>
            <p:ph idx="1" type="body"/>
          </p:nvPr>
        </p:nvSpPr>
        <p:spPr>
          <a:xfrm>
            <a:off x="1315475" y="1677875"/>
            <a:ext cx="3297000" cy="268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1"/>
                </a:solidFill>
                <a:highlight>
                  <a:srgbClr val="0E003F"/>
                </a:highlight>
              </a:rPr>
              <a:t>{A picture is worth a thousand words. A complex idea can be conveyed with just a single still image. Use this area to write one sentence describing the image}</a:t>
            </a:r>
            <a:endParaRPr>
              <a:solidFill>
                <a:schemeClr val="lt1"/>
              </a:solidFill>
              <a:highlight>
                <a:srgbClr val="0E003F"/>
              </a:highlight>
            </a:endParaRPr>
          </a:p>
        </p:txBody>
      </p:sp>
      <p:pic>
        <p:nvPicPr>
          <p:cNvPr id="209" name="Google Shape;209;p19"/>
          <p:cNvPicPr preferRelativeResize="0"/>
          <p:nvPr/>
        </p:nvPicPr>
        <p:blipFill rotWithShape="1">
          <a:blip r:embed="rId3">
            <a:alphaModFix/>
          </a:blip>
          <a:srcRect b="16666" l="0" r="0" t="16666"/>
          <a:stretch/>
        </p:blipFill>
        <p:spPr>
          <a:xfrm>
            <a:off x="4612475" y="385000"/>
            <a:ext cx="4141800" cy="4141800"/>
          </a:xfrm>
          <a:prstGeom prst="star12">
            <a:avLst>
              <a:gd fmla="val 41130" name="adj"/>
            </a:avLst>
          </a:prstGeom>
          <a:noFill/>
          <a:ln>
            <a:noFill/>
          </a:ln>
          <a:effectLst>
            <a:outerShdw blurRad="214313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210" name="Google Shape;210;p19"/>
          <p:cNvSpPr/>
          <p:nvPr/>
        </p:nvSpPr>
        <p:spPr>
          <a:xfrm rot="2466666">
            <a:off x="3833286" y="321772"/>
            <a:ext cx="392752" cy="375013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9"/>
          <p:cNvSpPr/>
          <p:nvPr/>
        </p:nvSpPr>
        <p:spPr>
          <a:xfrm rot="-1609554">
            <a:off x="4430681" y="828929"/>
            <a:ext cx="282641" cy="269875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9"/>
          <p:cNvSpPr/>
          <p:nvPr/>
        </p:nvSpPr>
        <p:spPr>
          <a:xfrm rot="-1609469">
            <a:off x="4796223" y="418219"/>
            <a:ext cx="190702" cy="182088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3" name="Google Shape;21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4950" y="4662548"/>
            <a:ext cx="1256652" cy="28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0"/>
          <p:cNvSpPr txBox="1"/>
          <p:nvPr>
            <p:ph type="ctrTitle"/>
          </p:nvPr>
        </p:nvSpPr>
        <p:spPr>
          <a:xfrm>
            <a:off x="1953550" y="677300"/>
            <a:ext cx="4877700" cy="12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Falling Stars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19" name="Google Shape;219;p20"/>
          <p:cNvSpPr txBox="1"/>
          <p:nvPr>
            <p:ph idx="1" type="subTitle"/>
          </p:nvPr>
        </p:nvSpPr>
        <p:spPr>
          <a:xfrm>
            <a:off x="1953550" y="2027446"/>
            <a:ext cx="52368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0E003F"/>
                </a:highlight>
              </a:rPr>
              <a:t>{How do scientists work together during the Life Cycle of a Satellite? Include a brief summary about how collaboration is an important part of your work at The Aerospace Corporation}</a:t>
            </a:r>
            <a:endParaRPr>
              <a:highlight>
                <a:srgbClr val="0E003F"/>
              </a:highlight>
            </a:endParaRPr>
          </a:p>
        </p:txBody>
      </p:sp>
      <p:pic>
        <p:nvPicPr>
          <p:cNvPr id="220" name="Google Shape;22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4950" y="4662548"/>
            <a:ext cx="1256652" cy="28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1"/>
          <p:cNvSpPr txBox="1"/>
          <p:nvPr>
            <p:ph type="title"/>
          </p:nvPr>
        </p:nvSpPr>
        <p:spPr>
          <a:xfrm>
            <a:off x="4454375" y="878900"/>
            <a:ext cx="3741600" cy="5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</a:rPr>
              <a:t>My Research Goals</a:t>
            </a:r>
            <a:endParaRPr sz="3000">
              <a:solidFill>
                <a:schemeClr val="lt1"/>
              </a:solidFill>
            </a:endParaRPr>
          </a:p>
        </p:txBody>
      </p:sp>
      <p:sp>
        <p:nvSpPr>
          <p:cNvPr id="226" name="Google Shape;226;p21"/>
          <p:cNvSpPr txBox="1"/>
          <p:nvPr>
            <p:ph idx="1" type="body"/>
          </p:nvPr>
        </p:nvSpPr>
        <p:spPr>
          <a:xfrm>
            <a:off x="4899100" y="1707850"/>
            <a:ext cx="3297000" cy="268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2"/>
                </a:solidFill>
                <a:highlight>
                  <a:srgbClr val="0E003F"/>
                </a:highlight>
              </a:rPr>
              <a:t>{Use this area to write one sentence describing the long term goal of your work.}</a:t>
            </a:r>
            <a:endParaRPr>
              <a:solidFill>
                <a:schemeClr val="lt2"/>
              </a:solidFill>
              <a:highlight>
                <a:srgbClr val="0E003F"/>
              </a:highlight>
            </a:endParaRPr>
          </a:p>
        </p:txBody>
      </p:sp>
      <p:pic>
        <p:nvPicPr>
          <p:cNvPr id="227" name="Google Shape;227;p21"/>
          <p:cNvPicPr preferRelativeResize="0"/>
          <p:nvPr/>
        </p:nvPicPr>
        <p:blipFill rotWithShape="1">
          <a:blip r:embed="rId3">
            <a:alphaModFix/>
          </a:blip>
          <a:srcRect b="16666" l="0" r="0" t="16666"/>
          <a:stretch/>
        </p:blipFill>
        <p:spPr>
          <a:xfrm>
            <a:off x="435900" y="608050"/>
            <a:ext cx="4141800" cy="4141800"/>
          </a:xfrm>
          <a:prstGeom prst="star12">
            <a:avLst>
              <a:gd fmla="val 41130" name="adj"/>
            </a:avLst>
          </a:prstGeom>
          <a:noFill/>
          <a:ln>
            <a:noFill/>
          </a:ln>
          <a:effectLst>
            <a:outerShdw blurRad="214313" rotWithShape="0" algn="bl" dir="5400000" dist="19050">
              <a:srgbClr val="000000">
                <a:alpha val="50000"/>
              </a:srgbClr>
            </a:outerShdw>
          </a:effectLst>
        </p:spPr>
      </p:pic>
      <p:grpSp>
        <p:nvGrpSpPr>
          <p:cNvPr id="228" name="Google Shape;228;p21"/>
          <p:cNvGrpSpPr/>
          <p:nvPr/>
        </p:nvGrpSpPr>
        <p:grpSpPr>
          <a:xfrm rot="1056887">
            <a:off x="7972417" y="218410"/>
            <a:ext cx="800125" cy="800199"/>
            <a:chOff x="570875" y="4322250"/>
            <a:chExt cx="443300" cy="443325"/>
          </a:xfrm>
        </p:grpSpPr>
        <p:sp>
          <p:nvSpPr>
            <p:cNvPr id="229" name="Google Shape;229;p21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1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1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1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33" name="Google Shape;23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4950" y="4662548"/>
            <a:ext cx="1256652" cy="28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2"/>
          <p:cNvGrpSpPr/>
          <p:nvPr/>
        </p:nvGrpSpPr>
        <p:grpSpPr>
          <a:xfrm>
            <a:off x="5709471" y="1070184"/>
            <a:ext cx="1333358" cy="1333477"/>
            <a:chOff x="570875" y="4322250"/>
            <a:chExt cx="443300" cy="443325"/>
          </a:xfrm>
        </p:grpSpPr>
        <p:sp>
          <p:nvSpPr>
            <p:cNvPr id="239" name="Google Shape;239;p22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214313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2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214313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2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214313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2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214313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3" name="Google Shape;243;p22"/>
          <p:cNvSpPr txBox="1"/>
          <p:nvPr>
            <p:ph idx="4294967295" type="ctrTitle"/>
          </p:nvPr>
        </p:nvSpPr>
        <p:spPr>
          <a:xfrm>
            <a:off x="1777825" y="2298760"/>
            <a:ext cx="5588400" cy="5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</a:rPr>
              <a:t>Thanks!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244" name="Google Shape;244;p22"/>
          <p:cNvSpPr txBox="1"/>
          <p:nvPr>
            <p:ph idx="4294967295" type="subTitle"/>
          </p:nvPr>
        </p:nvSpPr>
        <p:spPr>
          <a:xfrm>
            <a:off x="1777825" y="3229349"/>
            <a:ext cx="5588400" cy="120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2"/>
                </a:solidFill>
                <a:highlight>
                  <a:srgbClr val="0E003F"/>
                </a:highlight>
              </a:rPr>
              <a:t>ANY QUESTIONS?</a:t>
            </a:r>
            <a:endParaRPr b="1" sz="1800">
              <a:solidFill>
                <a:schemeClr val="lt2"/>
              </a:solidFill>
              <a:highlight>
                <a:srgbClr val="0E003F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2"/>
                </a:solidFill>
                <a:highlight>
                  <a:srgbClr val="0E003F"/>
                </a:highlight>
              </a:rPr>
              <a:t>You can find me at @username &amp; user@mail.me</a:t>
            </a:r>
            <a:endParaRPr sz="1800">
              <a:solidFill>
                <a:schemeClr val="lt2"/>
              </a:solidFill>
              <a:highlight>
                <a:srgbClr val="0E003F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2D2DE43D8FF8428F0312C7C994E083" ma:contentTypeVersion="9" ma:contentTypeDescription="Create a new document." ma:contentTypeScope="" ma:versionID="6d27f487b567cb037ce9032be2b823c3">
  <xsd:schema xmlns:xsd="http://www.w3.org/2001/XMLSchema" xmlns:xs="http://www.w3.org/2001/XMLSchema" xmlns:p="http://schemas.microsoft.com/office/2006/metadata/properties" xmlns:ns2="d1d391de-a90f-43f8-b45a-3154a05fcbb1" xmlns:ns3="f3e3703c-05c9-464f-8cda-d409bfa5ff0a" targetNamespace="http://schemas.microsoft.com/office/2006/metadata/properties" ma:root="true" ma:fieldsID="dbdbf5dc4c8dbf5fb9859942d0a49b17" ns2:_="" ns3:_="">
    <xsd:import namespace="d1d391de-a90f-43f8-b45a-3154a05fcbb1"/>
    <xsd:import namespace="f3e3703c-05c9-464f-8cda-d409bfa5ff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391de-a90f-43f8-b45a-3154a05fcb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e3703c-05c9-464f-8cda-d409bfa5ff0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149F42-0ECD-467B-92BF-C4BAE8895F1A}"/>
</file>

<file path=customXml/itemProps2.xml><?xml version="1.0" encoding="utf-8"?>
<ds:datastoreItem xmlns:ds="http://schemas.openxmlformats.org/officeDocument/2006/customXml" ds:itemID="{826471F3-B7BC-4AC6-98DD-E38AE62A82AC}"/>
</file>

<file path=customXml/itemProps3.xml><?xml version="1.0" encoding="utf-8"?>
<ds:datastoreItem xmlns:ds="http://schemas.openxmlformats.org/officeDocument/2006/customXml" ds:itemID="{0AACC6DA-96D1-4203-AA80-2427582B3613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0x010100462D2DE43D8FF8428F0312C7C994E083</vt:lpwstr>
  </property>
</Properties>
</file>